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79" r:id="rId25"/>
    <p:sldId id="280" r:id="rId26"/>
  </p:sldIdLst>
  <p:sldSz cx="18288000" cy="10287000"/>
  <p:notesSz cx="6858000" cy="9144000"/>
  <p:embeddedFontLst>
    <p:embeddedFont>
      <p:font typeface="Arimo Bold" panose="020B0604020202020204" charset="0"/>
      <p:regular r:id="rId29"/>
    </p:embeddedFont>
    <p:embeddedFont>
      <p:font typeface="Inter" panose="020B0604020202020204" charset="0"/>
      <p:regular r:id="rId30"/>
      <p:bold r:id="rId31"/>
    </p:embeddedFont>
    <p:embeddedFont>
      <p:font typeface="Calibri (MS)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(MS) Bold" panose="020B0604020202020204" charset="0"/>
      <p:regular r:id="rId37"/>
    </p:embeddedFont>
    <p:embeddedFont>
      <p:font typeface="Arimo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D32D7-C6FC-45E7-998B-84BF3EAE2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258CE-FA2E-4C8B-9A22-7EECDABB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258CE-FA2E-4C8B-9A22-7EECDABB32E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258CE-FA2E-4C8B-9A22-7EECDABB32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870E-6669-4100-898B-E95F24583632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EF93-D3CB-4E7D-B2BB-0BDE0355645D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FDA6-4CDC-49EF-AECC-F1623CDA5CF4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135D8-8494-4624-AF14-4451202E6FA2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B38D-80D7-44FC-BBE9-7B49C6191D65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8E5C-8D3F-456D-9113-4D2A1F546260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9EEF-87AC-4F24-91EC-4C1D2004F976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5736-61E3-45E1-9B5D-FD4D2F91C298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DB77-16ED-4500-B02A-3820C48784A8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B7BB-1ADA-4CC2-AAFF-0AF740D6AD1F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E2DF-3C40-4141-81B6-71E39FA82F44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0694B-764F-4306-96F3-5A84FE0358F8}" type="datetime1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5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5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8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svg"/><Relationship Id="rId7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9538" y="-433998"/>
            <a:ext cx="11613055" cy="3430278"/>
            <a:chOff x="0" y="0"/>
            <a:chExt cx="1265161" cy="373705"/>
          </a:xfrm>
        </p:grpSpPr>
        <p:sp>
          <p:nvSpPr>
            <p:cNvPr id="3" name="Freeform 3"/>
            <p:cNvSpPr/>
            <p:nvPr/>
          </p:nvSpPr>
          <p:spPr>
            <a:xfrm>
              <a:off x="21896" y="0"/>
              <a:ext cx="1221369" cy="373705"/>
            </a:xfrm>
            <a:custGeom>
              <a:avLst/>
              <a:gdLst/>
              <a:ahLst/>
              <a:cxnLst/>
              <a:rect l="l" t="t" r="r" b="b"/>
              <a:pathLst>
                <a:path w="1221369" h="373705">
                  <a:moveTo>
                    <a:pt x="982066" y="0"/>
                  </a:moveTo>
                  <a:lnTo>
                    <a:pt x="36103" y="0"/>
                  </a:lnTo>
                  <a:cubicBezTo>
                    <a:pt x="23941" y="0"/>
                    <a:pt x="12679" y="6407"/>
                    <a:pt x="6464" y="16861"/>
                  </a:cubicBezTo>
                  <a:cubicBezTo>
                    <a:pt x="249" y="27314"/>
                    <a:pt x="0" y="40269"/>
                    <a:pt x="5810" y="50954"/>
                  </a:cubicBezTo>
                  <a:lnTo>
                    <a:pt x="153598" y="322751"/>
                  </a:lnTo>
                  <a:cubicBezTo>
                    <a:pt x="170674" y="354155"/>
                    <a:pt x="203557" y="373705"/>
                    <a:pt x="239303" y="373705"/>
                  </a:cubicBezTo>
                  <a:lnTo>
                    <a:pt x="1185266" y="373705"/>
                  </a:lnTo>
                  <a:cubicBezTo>
                    <a:pt x="1197428" y="373705"/>
                    <a:pt x="1208690" y="367298"/>
                    <a:pt x="1214905" y="356844"/>
                  </a:cubicBezTo>
                  <a:cubicBezTo>
                    <a:pt x="1221120" y="346390"/>
                    <a:pt x="1221369" y="333435"/>
                    <a:pt x="1215559" y="322751"/>
                  </a:cubicBezTo>
                  <a:lnTo>
                    <a:pt x="1067771" y="50954"/>
                  </a:lnTo>
                  <a:cubicBezTo>
                    <a:pt x="1050695" y="19550"/>
                    <a:pt x="1017812" y="0"/>
                    <a:pt x="9820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061961" cy="411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18804" y="5732818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18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94250" y="8062436"/>
            <a:ext cx="6879828" cy="5912352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6267" y="0"/>
              <a:ext cx="800267" cy="698500"/>
            </a:xfrm>
            <a:custGeom>
              <a:avLst/>
              <a:gdLst/>
              <a:ahLst/>
              <a:cxnLst/>
              <a:rect l="l" t="t" r="r" b="b"/>
              <a:pathLst>
                <a:path w="800267" h="698500">
                  <a:moveTo>
                    <a:pt x="790122" y="377457"/>
                  </a:moveTo>
                  <a:lnTo>
                    <a:pt x="619744" y="670293"/>
                  </a:lnTo>
                  <a:cubicBezTo>
                    <a:pt x="609584" y="687757"/>
                    <a:pt x="590903" y="698500"/>
                    <a:pt x="570699" y="698500"/>
                  </a:cubicBezTo>
                  <a:lnTo>
                    <a:pt x="229567" y="698500"/>
                  </a:lnTo>
                  <a:cubicBezTo>
                    <a:pt x="209363" y="698500"/>
                    <a:pt x="190682" y="687757"/>
                    <a:pt x="180522" y="670293"/>
                  </a:cubicBezTo>
                  <a:lnTo>
                    <a:pt x="10144" y="377457"/>
                  </a:lnTo>
                  <a:cubicBezTo>
                    <a:pt x="0" y="360021"/>
                    <a:pt x="0" y="338479"/>
                    <a:pt x="10144" y="321043"/>
                  </a:cubicBezTo>
                  <a:lnTo>
                    <a:pt x="180522" y="28207"/>
                  </a:lnTo>
                  <a:cubicBezTo>
                    <a:pt x="190682" y="10743"/>
                    <a:pt x="209363" y="0"/>
                    <a:pt x="229567" y="0"/>
                  </a:cubicBezTo>
                  <a:lnTo>
                    <a:pt x="570699" y="0"/>
                  </a:lnTo>
                  <a:cubicBezTo>
                    <a:pt x="590903" y="0"/>
                    <a:pt x="609584" y="10743"/>
                    <a:pt x="619744" y="28207"/>
                  </a:cubicBezTo>
                  <a:lnTo>
                    <a:pt x="790122" y="321043"/>
                  </a:lnTo>
                  <a:cubicBezTo>
                    <a:pt x="800266" y="338479"/>
                    <a:pt x="800266" y="360021"/>
                    <a:pt x="790122" y="37745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58834" y="1542793"/>
            <a:ext cx="7842567" cy="7126933"/>
          </a:xfrm>
          <a:custGeom>
            <a:avLst/>
            <a:gdLst/>
            <a:ahLst/>
            <a:cxnLst/>
            <a:rect l="l" t="t" r="r" b="b"/>
            <a:pathLst>
              <a:path w="7842567" h="7126933">
                <a:moveTo>
                  <a:pt x="0" y="0"/>
                </a:moveTo>
                <a:lnTo>
                  <a:pt x="7842567" y="0"/>
                </a:lnTo>
                <a:lnTo>
                  <a:pt x="7842567" y="7126933"/>
                </a:lnTo>
                <a:lnTo>
                  <a:pt x="0" y="7126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765011" y="2150084"/>
            <a:ext cx="6879828" cy="591235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6267" y="0"/>
              <a:ext cx="800267" cy="698500"/>
            </a:xfrm>
            <a:custGeom>
              <a:avLst/>
              <a:gdLst/>
              <a:ahLst/>
              <a:cxnLst/>
              <a:rect l="l" t="t" r="r" b="b"/>
              <a:pathLst>
                <a:path w="800267" h="698500">
                  <a:moveTo>
                    <a:pt x="790122" y="377457"/>
                  </a:moveTo>
                  <a:lnTo>
                    <a:pt x="619744" y="670293"/>
                  </a:lnTo>
                  <a:cubicBezTo>
                    <a:pt x="609584" y="687757"/>
                    <a:pt x="590903" y="698500"/>
                    <a:pt x="570699" y="698500"/>
                  </a:cubicBezTo>
                  <a:lnTo>
                    <a:pt x="229567" y="698500"/>
                  </a:lnTo>
                  <a:cubicBezTo>
                    <a:pt x="209363" y="698500"/>
                    <a:pt x="190682" y="687757"/>
                    <a:pt x="180522" y="670293"/>
                  </a:cubicBezTo>
                  <a:lnTo>
                    <a:pt x="10144" y="377457"/>
                  </a:lnTo>
                  <a:cubicBezTo>
                    <a:pt x="0" y="360021"/>
                    <a:pt x="0" y="338479"/>
                    <a:pt x="10144" y="321043"/>
                  </a:cubicBezTo>
                  <a:lnTo>
                    <a:pt x="180522" y="28207"/>
                  </a:lnTo>
                  <a:cubicBezTo>
                    <a:pt x="190682" y="10743"/>
                    <a:pt x="209363" y="0"/>
                    <a:pt x="229567" y="0"/>
                  </a:cubicBezTo>
                  <a:lnTo>
                    <a:pt x="570699" y="0"/>
                  </a:lnTo>
                  <a:cubicBezTo>
                    <a:pt x="590903" y="0"/>
                    <a:pt x="609584" y="10743"/>
                    <a:pt x="619744" y="28207"/>
                  </a:cubicBezTo>
                  <a:lnTo>
                    <a:pt x="790122" y="321043"/>
                  </a:lnTo>
                  <a:cubicBezTo>
                    <a:pt x="800266" y="338479"/>
                    <a:pt x="800266" y="360021"/>
                    <a:pt x="790122" y="37745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01767" y="2939266"/>
            <a:ext cx="8264793" cy="4333987"/>
            <a:chOff x="0" y="0"/>
            <a:chExt cx="1100372" cy="577026"/>
          </a:xfrm>
        </p:grpSpPr>
        <p:sp>
          <p:nvSpPr>
            <p:cNvPr id="14" name="Freeform 14"/>
            <p:cNvSpPr/>
            <p:nvPr/>
          </p:nvSpPr>
          <p:spPr>
            <a:xfrm>
              <a:off x="6261" y="0"/>
              <a:ext cx="1087850" cy="577026"/>
            </a:xfrm>
            <a:custGeom>
              <a:avLst/>
              <a:gdLst/>
              <a:ahLst/>
              <a:cxnLst/>
              <a:rect l="l" t="t" r="r" b="b"/>
              <a:pathLst>
                <a:path w="1087850" h="577026">
                  <a:moveTo>
                    <a:pt x="1078469" y="310723"/>
                  </a:moveTo>
                  <a:lnTo>
                    <a:pt x="906553" y="554816"/>
                  </a:lnTo>
                  <a:cubicBezTo>
                    <a:pt x="896746" y="568741"/>
                    <a:pt x="880778" y="577026"/>
                    <a:pt x="863746" y="577026"/>
                  </a:cubicBezTo>
                  <a:lnTo>
                    <a:pt x="224104" y="577026"/>
                  </a:lnTo>
                  <a:cubicBezTo>
                    <a:pt x="207072" y="577026"/>
                    <a:pt x="191104" y="568741"/>
                    <a:pt x="181297" y="554816"/>
                  </a:cubicBezTo>
                  <a:lnTo>
                    <a:pt x="9381" y="310723"/>
                  </a:lnTo>
                  <a:cubicBezTo>
                    <a:pt x="0" y="297402"/>
                    <a:pt x="0" y="279624"/>
                    <a:pt x="9381" y="266303"/>
                  </a:cubicBezTo>
                  <a:lnTo>
                    <a:pt x="181297" y="22210"/>
                  </a:lnTo>
                  <a:cubicBezTo>
                    <a:pt x="191104" y="8285"/>
                    <a:pt x="207072" y="0"/>
                    <a:pt x="224104" y="0"/>
                  </a:cubicBezTo>
                  <a:lnTo>
                    <a:pt x="863746" y="0"/>
                  </a:lnTo>
                  <a:cubicBezTo>
                    <a:pt x="880778" y="0"/>
                    <a:pt x="896746" y="8285"/>
                    <a:pt x="906553" y="22210"/>
                  </a:cubicBezTo>
                  <a:lnTo>
                    <a:pt x="1078469" y="266303"/>
                  </a:lnTo>
                  <a:cubicBezTo>
                    <a:pt x="1087850" y="279624"/>
                    <a:pt x="1087850" y="297402"/>
                    <a:pt x="1078469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871772" cy="615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75685" y="2483075"/>
            <a:ext cx="6058479" cy="524637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42351" y="0"/>
              <a:ext cx="4197738" cy="3708400"/>
            </a:xfrm>
            <a:custGeom>
              <a:avLst/>
              <a:gdLst/>
              <a:ahLst/>
              <a:cxnLst/>
              <a:rect l="l" t="t" r="r" b="b"/>
              <a:pathLst>
                <a:path w="4197738" h="3708400">
                  <a:moveTo>
                    <a:pt x="2947298" y="0"/>
                  </a:moveTo>
                  <a:lnTo>
                    <a:pt x="1250440" y="0"/>
                  </a:lnTo>
                  <a:cubicBezTo>
                    <a:pt x="1112953" y="0"/>
                    <a:pt x="985909" y="73346"/>
                    <a:pt x="917162" y="192410"/>
                  </a:cubicBezTo>
                  <a:lnTo>
                    <a:pt x="68746" y="1661790"/>
                  </a:lnTo>
                  <a:cubicBezTo>
                    <a:pt x="0" y="1780852"/>
                    <a:pt x="0" y="1927548"/>
                    <a:pt x="68746" y="2046610"/>
                  </a:cubicBezTo>
                  <a:lnTo>
                    <a:pt x="917162" y="3515990"/>
                  </a:lnTo>
                  <a:cubicBezTo>
                    <a:pt x="985909" y="3635054"/>
                    <a:pt x="1112953" y="3708400"/>
                    <a:pt x="1250440" y="3708400"/>
                  </a:cubicBezTo>
                  <a:lnTo>
                    <a:pt x="2947298" y="3708400"/>
                  </a:lnTo>
                  <a:cubicBezTo>
                    <a:pt x="3084785" y="3708400"/>
                    <a:pt x="3211829" y="3635054"/>
                    <a:pt x="3280576" y="3515990"/>
                  </a:cubicBezTo>
                  <a:lnTo>
                    <a:pt x="4128992" y="2046610"/>
                  </a:lnTo>
                  <a:cubicBezTo>
                    <a:pt x="4197738" y="1927548"/>
                    <a:pt x="4197738" y="1780852"/>
                    <a:pt x="4128992" y="1661790"/>
                  </a:cubicBezTo>
                  <a:lnTo>
                    <a:pt x="3280576" y="192410"/>
                  </a:lnTo>
                  <a:cubicBezTo>
                    <a:pt x="3211829" y="73346"/>
                    <a:pt x="3084785" y="0"/>
                    <a:pt x="2947298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10046" t="-45538" b="-1127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399399" y="5905233"/>
            <a:ext cx="4245439" cy="3648424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10155" y="0"/>
              <a:ext cx="792490" cy="698500"/>
            </a:xfrm>
            <a:custGeom>
              <a:avLst/>
              <a:gdLst/>
              <a:ahLst/>
              <a:cxnLst/>
              <a:rect l="l" t="t" r="r" b="b"/>
              <a:pathLst>
                <a:path w="792490" h="698500">
                  <a:moveTo>
                    <a:pt x="776050" y="394960"/>
                  </a:moveTo>
                  <a:lnTo>
                    <a:pt x="626040" y="652790"/>
                  </a:lnTo>
                  <a:cubicBezTo>
                    <a:pt x="609574" y="681090"/>
                    <a:pt x="579303" y="698500"/>
                    <a:pt x="546561" y="698500"/>
                  </a:cubicBezTo>
                  <a:lnTo>
                    <a:pt x="245929" y="698500"/>
                  </a:lnTo>
                  <a:cubicBezTo>
                    <a:pt x="213187" y="698500"/>
                    <a:pt x="182916" y="681090"/>
                    <a:pt x="166450" y="652790"/>
                  </a:cubicBezTo>
                  <a:lnTo>
                    <a:pt x="16440" y="394960"/>
                  </a:lnTo>
                  <a:cubicBezTo>
                    <a:pt x="0" y="366704"/>
                    <a:pt x="0" y="331796"/>
                    <a:pt x="16440" y="303540"/>
                  </a:cubicBezTo>
                  <a:lnTo>
                    <a:pt x="166450" y="45710"/>
                  </a:lnTo>
                  <a:cubicBezTo>
                    <a:pt x="182916" y="17410"/>
                    <a:pt x="213187" y="0"/>
                    <a:pt x="245929" y="0"/>
                  </a:cubicBezTo>
                  <a:lnTo>
                    <a:pt x="546561" y="0"/>
                  </a:lnTo>
                  <a:cubicBezTo>
                    <a:pt x="579303" y="0"/>
                    <a:pt x="609574" y="17410"/>
                    <a:pt x="626040" y="45710"/>
                  </a:cubicBezTo>
                  <a:lnTo>
                    <a:pt x="776050" y="303540"/>
                  </a:lnTo>
                  <a:cubicBezTo>
                    <a:pt x="792490" y="331796"/>
                    <a:pt x="792490" y="366704"/>
                    <a:pt x="776050" y="39496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34169" y="6094566"/>
            <a:ext cx="3775899" cy="3269758"/>
            <a:chOff x="0" y="0"/>
            <a:chExt cx="4282440" cy="3708400"/>
          </a:xfrm>
        </p:grpSpPr>
        <p:sp>
          <p:nvSpPr>
            <p:cNvPr id="22" name="Freeform 22"/>
            <p:cNvSpPr/>
            <p:nvPr/>
          </p:nvSpPr>
          <p:spPr>
            <a:xfrm>
              <a:off x="67952" y="0"/>
              <a:ext cx="4146535" cy="3708400"/>
            </a:xfrm>
            <a:custGeom>
              <a:avLst/>
              <a:gdLst/>
              <a:ahLst/>
              <a:cxnLst/>
              <a:rect l="l" t="t" r="r" b="b"/>
              <a:pathLst>
                <a:path w="4146535" h="3708400">
                  <a:moveTo>
                    <a:pt x="2787386" y="0"/>
                  </a:moveTo>
                  <a:lnTo>
                    <a:pt x="1359150" y="0"/>
                  </a:lnTo>
                  <a:cubicBezTo>
                    <a:pt x="1138551" y="0"/>
                    <a:pt x="934708" y="117684"/>
                    <a:pt x="824401" y="308725"/>
                  </a:cubicBezTo>
                  <a:lnTo>
                    <a:pt x="110305" y="1545475"/>
                  </a:lnTo>
                  <a:cubicBezTo>
                    <a:pt x="0" y="1736513"/>
                    <a:pt x="0" y="1971887"/>
                    <a:pt x="110305" y="2162925"/>
                  </a:cubicBezTo>
                  <a:lnTo>
                    <a:pt x="824401" y="3399675"/>
                  </a:lnTo>
                  <a:cubicBezTo>
                    <a:pt x="934708" y="3590716"/>
                    <a:pt x="1138551" y="3708400"/>
                    <a:pt x="1359150" y="3708400"/>
                  </a:cubicBezTo>
                  <a:lnTo>
                    <a:pt x="2787386" y="3708400"/>
                  </a:lnTo>
                  <a:cubicBezTo>
                    <a:pt x="3007985" y="3708400"/>
                    <a:pt x="3211829" y="3590716"/>
                    <a:pt x="3322135" y="3399675"/>
                  </a:cubicBezTo>
                  <a:lnTo>
                    <a:pt x="4036231" y="2162925"/>
                  </a:lnTo>
                  <a:cubicBezTo>
                    <a:pt x="4146536" y="1971887"/>
                    <a:pt x="4146536" y="1736513"/>
                    <a:pt x="4036231" y="1545475"/>
                  </a:cubicBezTo>
                  <a:lnTo>
                    <a:pt x="3322135" y="308725"/>
                  </a:lnTo>
                  <a:cubicBezTo>
                    <a:pt x="3211828" y="117684"/>
                    <a:pt x="3007985" y="0"/>
                    <a:pt x="2787386" y="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t="-5163" b="-516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0450189" y="8369981"/>
            <a:ext cx="2754735" cy="2367351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15650" y="0"/>
              <a:ext cx="781499" cy="698500"/>
            </a:xfrm>
            <a:custGeom>
              <a:avLst/>
              <a:gdLst/>
              <a:ahLst/>
              <a:cxnLst/>
              <a:rect l="l" t="t" r="r" b="b"/>
              <a:pathLst>
                <a:path w="781499" h="698500">
                  <a:moveTo>
                    <a:pt x="756163" y="419696"/>
                  </a:moveTo>
                  <a:lnTo>
                    <a:pt x="634937" y="628054"/>
                  </a:lnTo>
                  <a:cubicBezTo>
                    <a:pt x="609561" y="671669"/>
                    <a:pt x="562908" y="698500"/>
                    <a:pt x="512448" y="698500"/>
                  </a:cubicBezTo>
                  <a:lnTo>
                    <a:pt x="269052" y="698500"/>
                  </a:lnTo>
                  <a:cubicBezTo>
                    <a:pt x="218592" y="698500"/>
                    <a:pt x="171939" y="671669"/>
                    <a:pt x="146563" y="628054"/>
                  </a:cubicBezTo>
                  <a:lnTo>
                    <a:pt x="25337" y="419696"/>
                  </a:lnTo>
                  <a:cubicBezTo>
                    <a:pt x="0" y="376149"/>
                    <a:pt x="0" y="322351"/>
                    <a:pt x="25337" y="278804"/>
                  </a:cubicBezTo>
                  <a:lnTo>
                    <a:pt x="146563" y="70446"/>
                  </a:lnTo>
                  <a:cubicBezTo>
                    <a:pt x="171939" y="26831"/>
                    <a:pt x="218592" y="0"/>
                    <a:pt x="269052" y="0"/>
                  </a:cubicBezTo>
                  <a:lnTo>
                    <a:pt x="512448" y="0"/>
                  </a:lnTo>
                  <a:cubicBezTo>
                    <a:pt x="562908" y="0"/>
                    <a:pt x="609561" y="26831"/>
                    <a:pt x="634937" y="70446"/>
                  </a:cubicBezTo>
                  <a:lnTo>
                    <a:pt x="756163" y="278804"/>
                  </a:lnTo>
                  <a:cubicBezTo>
                    <a:pt x="781500" y="322351"/>
                    <a:pt x="781500" y="376149"/>
                    <a:pt x="756163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014558" y="2483075"/>
            <a:ext cx="3659520" cy="1513984"/>
            <a:chOff x="0" y="0"/>
            <a:chExt cx="1688376" cy="698500"/>
          </a:xfrm>
        </p:grpSpPr>
        <p:sp>
          <p:nvSpPr>
            <p:cNvPr id="27" name="Freeform 27"/>
            <p:cNvSpPr/>
            <p:nvPr/>
          </p:nvSpPr>
          <p:spPr>
            <a:xfrm>
              <a:off x="11781" y="0"/>
              <a:ext cx="1664814" cy="698500"/>
            </a:xfrm>
            <a:custGeom>
              <a:avLst/>
              <a:gdLst/>
              <a:ahLst/>
              <a:cxnLst/>
              <a:rect l="l" t="t" r="r" b="b"/>
              <a:pathLst>
                <a:path w="1664814" h="698500">
                  <a:moveTo>
                    <a:pt x="1645742" y="402279"/>
                  </a:moveTo>
                  <a:lnTo>
                    <a:pt x="1504248" y="645471"/>
                  </a:lnTo>
                  <a:cubicBezTo>
                    <a:pt x="1485146" y="678302"/>
                    <a:pt x="1450027" y="698500"/>
                    <a:pt x="1412044" y="698500"/>
                  </a:cubicBezTo>
                  <a:lnTo>
                    <a:pt x="252770" y="698500"/>
                  </a:lnTo>
                  <a:cubicBezTo>
                    <a:pt x="214786" y="698500"/>
                    <a:pt x="179668" y="678302"/>
                    <a:pt x="160566" y="645471"/>
                  </a:cubicBezTo>
                  <a:lnTo>
                    <a:pt x="19072" y="402279"/>
                  </a:lnTo>
                  <a:cubicBezTo>
                    <a:pt x="0" y="369499"/>
                    <a:pt x="0" y="329001"/>
                    <a:pt x="19072" y="296221"/>
                  </a:cubicBezTo>
                  <a:lnTo>
                    <a:pt x="160566" y="53029"/>
                  </a:lnTo>
                  <a:cubicBezTo>
                    <a:pt x="179668" y="20197"/>
                    <a:pt x="214786" y="0"/>
                    <a:pt x="252770" y="0"/>
                  </a:cubicBezTo>
                  <a:lnTo>
                    <a:pt x="1412044" y="0"/>
                  </a:lnTo>
                  <a:cubicBezTo>
                    <a:pt x="1450027" y="0"/>
                    <a:pt x="1485146" y="20197"/>
                    <a:pt x="1504248" y="53029"/>
                  </a:cubicBezTo>
                  <a:lnTo>
                    <a:pt x="1645742" y="296221"/>
                  </a:lnTo>
                  <a:cubicBezTo>
                    <a:pt x="1664814" y="329001"/>
                    <a:pt x="1664814" y="369499"/>
                    <a:pt x="1645742" y="4022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39969" y="-1202437"/>
            <a:ext cx="2661798" cy="1935605"/>
            <a:chOff x="0" y="0"/>
            <a:chExt cx="960561" cy="698500"/>
          </a:xfrm>
        </p:grpSpPr>
        <p:sp>
          <p:nvSpPr>
            <p:cNvPr id="30" name="Freeform 30"/>
            <p:cNvSpPr/>
            <p:nvPr/>
          </p:nvSpPr>
          <p:spPr>
            <a:xfrm>
              <a:off x="16197" y="0"/>
              <a:ext cx="928167" cy="698500"/>
            </a:xfrm>
            <a:custGeom>
              <a:avLst/>
              <a:gdLst/>
              <a:ahLst/>
              <a:cxnLst/>
              <a:rect l="l" t="t" r="r" b="b"/>
              <a:pathLst>
                <a:path w="928167" h="698500">
                  <a:moveTo>
                    <a:pt x="901946" y="422155"/>
                  </a:moveTo>
                  <a:lnTo>
                    <a:pt x="783581" y="625595"/>
                  </a:lnTo>
                  <a:cubicBezTo>
                    <a:pt x="757320" y="670732"/>
                    <a:pt x="709037" y="698500"/>
                    <a:pt x="656816" y="698500"/>
                  </a:cubicBezTo>
                  <a:lnTo>
                    <a:pt x="271350" y="698500"/>
                  </a:lnTo>
                  <a:cubicBezTo>
                    <a:pt x="219129" y="698500"/>
                    <a:pt x="170847" y="670732"/>
                    <a:pt x="144585" y="625595"/>
                  </a:cubicBezTo>
                  <a:lnTo>
                    <a:pt x="26221" y="422155"/>
                  </a:lnTo>
                  <a:cubicBezTo>
                    <a:pt x="0" y="377088"/>
                    <a:pt x="0" y="321412"/>
                    <a:pt x="26221" y="276344"/>
                  </a:cubicBezTo>
                  <a:lnTo>
                    <a:pt x="144585" y="72906"/>
                  </a:lnTo>
                  <a:cubicBezTo>
                    <a:pt x="170847" y="27768"/>
                    <a:pt x="219129" y="0"/>
                    <a:pt x="271350" y="0"/>
                  </a:cubicBezTo>
                  <a:lnTo>
                    <a:pt x="656816" y="0"/>
                  </a:lnTo>
                  <a:cubicBezTo>
                    <a:pt x="709037" y="0"/>
                    <a:pt x="757320" y="27768"/>
                    <a:pt x="783581" y="72906"/>
                  </a:cubicBezTo>
                  <a:lnTo>
                    <a:pt x="901946" y="276344"/>
                  </a:lnTo>
                  <a:cubicBezTo>
                    <a:pt x="928167" y="321412"/>
                    <a:pt x="928167" y="377088"/>
                    <a:pt x="901946" y="42215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73196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1459514" y="8369981"/>
            <a:ext cx="12230382" cy="3161479"/>
            <a:chOff x="0" y="0"/>
            <a:chExt cx="1332414" cy="344421"/>
          </a:xfrm>
        </p:grpSpPr>
        <p:sp>
          <p:nvSpPr>
            <p:cNvPr id="33" name="Freeform 33"/>
            <p:cNvSpPr/>
            <p:nvPr/>
          </p:nvSpPr>
          <p:spPr>
            <a:xfrm>
              <a:off x="22162" y="0"/>
              <a:ext cx="1288090" cy="344421"/>
            </a:xfrm>
            <a:custGeom>
              <a:avLst/>
              <a:gdLst/>
              <a:ahLst/>
              <a:cxnLst/>
              <a:rect l="l" t="t" r="r" b="b"/>
              <a:pathLst>
                <a:path w="1288090" h="344421">
                  <a:moveTo>
                    <a:pt x="1051981" y="0"/>
                  </a:moveTo>
                  <a:lnTo>
                    <a:pt x="32910" y="0"/>
                  </a:lnTo>
                  <a:cubicBezTo>
                    <a:pt x="21620" y="0"/>
                    <a:pt x="11197" y="6051"/>
                    <a:pt x="5599" y="15854"/>
                  </a:cubicBezTo>
                  <a:cubicBezTo>
                    <a:pt x="0" y="25657"/>
                    <a:pt x="85" y="37709"/>
                    <a:pt x="5822" y="47432"/>
                  </a:cubicBezTo>
                  <a:lnTo>
                    <a:pt x="153054" y="296989"/>
                  </a:lnTo>
                  <a:cubicBezTo>
                    <a:pt x="170396" y="326383"/>
                    <a:pt x="201982" y="344421"/>
                    <a:pt x="236110" y="344421"/>
                  </a:cubicBezTo>
                  <a:lnTo>
                    <a:pt x="1255181" y="344421"/>
                  </a:lnTo>
                  <a:cubicBezTo>
                    <a:pt x="1266470" y="344421"/>
                    <a:pt x="1276893" y="338370"/>
                    <a:pt x="1282492" y="328567"/>
                  </a:cubicBezTo>
                  <a:cubicBezTo>
                    <a:pt x="1288090" y="318764"/>
                    <a:pt x="1288005" y="306712"/>
                    <a:pt x="1282269" y="296989"/>
                  </a:cubicBezTo>
                  <a:lnTo>
                    <a:pt x="1135036" y="47432"/>
                  </a:lnTo>
                  <a:cubicBezTo>
                    <a:pt x="1117695" y="18038"/>
                    <a:pt x="1086109" y="0"/>
                    <a:pt x="105198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1129214" cy="3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-3427758" y="-3981589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-242770" y="4778953"/>
            <a:ext cx="11122596" cy="654614"/>
            <a:chOff x="0" y="0"/>
            <a:chExt cx="2929408" cy="17240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929408" cy="172409"/>
            </a:xfrm>
            <a:custGeom>
              <a:avLst/>
              <a:gdLst/>
              <a:ahLst/>
              <a:cxnLst/>
              <a:rect l="l" t="t" r="r" b="b"/>
              <a:pathLst>
                <a:path w="2929408" h="172409">
                  <a:moveTo>
                    <a:pt x="0" y="0"/>
                  </a:moveTo>
                  <a:lnTo>
                    <a:pt x="2929408" y="0"/>
                  </a:lnTo>
                  <a:lnTo>
                    <a:pt x="2929408" y="172409"/>
                  </a:lnTo>
                  <a:lnTo>
                    <a:pt x="0" y="172409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50000">
                  <a:srgbClr val="5CE1E6">
                    <a:alpha val="100000"/>
                  </a:srgbClr>
                </a:gs>
                <a:gs pos="100000">
                  <a:srgbClr val="5CE1E6">
                    <a:alpha val="0"/>
                  </a:srgbClr>
                </a:gs>
              </a:gsLst>
              <a:lin ang="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929408" cy="210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903323" y="-937883"/>
            <a:ext cx="5996155" cy="2480677"/>
            <a:chOff x="0" y="0"/>
            <a:chExt cx="1688376" cy="698500"/>
          </a:xfrm>
        </p:grpSpPr>
        <p:sp>
          <p:nvSpPr>
            <p:cNvPr id="40" name="Freeform 40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6234164" y="8844782"/>
            <a:ext cx="5996155" cy="2480677"/>
            <a:chOff x="0" y="0"/>
            <a:chExt cx="1688376" cy="698500"/>
          </a:xfrm>
        </p:grpSpPr>
        <p:sp>
          <p:nvSpPr>
            <p:cNvPr id="43" name="Freeform 43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006557" y="8989501"/>
            <a:ext cx="404655" cy="404655"/>
          </a:xfrm>
          <a:custGeom>
            <a:avLst/>
            <a:gdLst/>
            <a:ahLst/>
            <a:cxnLst/>
            <a:rect l="l" t="t" r="r" b="b"/>
            <a:pathLst>
              <a:path w="404655" h="404655">
                <a:moveTo>
                  <a:pt x="0" y="0"/>
                </a:moveTo>
                <a:lnTo>
                  <a:pt x="404655" y="0"/>
                </a:lnTo>
                <a:lnTo>
                  <a:pt x="404655" y="404655"/>
                </a:lnTo>
                <a:lnTo>
                  <a:pt x="0" y="40465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547636" y="8951376"/>
            <a:ext cx="3770892" cy="480906"/>
            <a:chOff x="0" y="0"/>
            <a:chExt cx="993157" cy="12665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93157" cy="126658"/>
            </a:xfrm>
            <a:custGeom>
              <a:avLst/>
              <a:gdLst/>
              <a:ahLst/>
              <a:cxnLst/>
              <a:rect l="l" t="t" r="r" b="b"/>
              <a:pathLst>
                <a:path w="993157" h="126658">
                  <a:moveTo>
                    <a:pt x="63329" y="0"/>
                  </a:moveTo>
                  <a:lnTo>
                    <a:pt x="929828" y="0"/>
                  </a:lnTo>
                  <a:cubicBezTo>
                    <a:pt x="964803" y="0"/>
                    <a:pt x="993157" y="28353"/>
                    <a:pt x="993157" y="63329"/>
                  </a:cubicBezTo>
                  <a:lnTo>
                    <a:pt x="993157" y="63329"/>
                  </a:lnTo>
                  <a:cubicBezTo>
                    <a:pt x="993157" y="98305"/>
                    <a:pt x="964803" y="126658"/>
                    <a:pt x="929828" y="126658"/>
                  </a:cubicBezTo>
                  <a:lnTo>
                    <a:pt x="63329" y="126658"/>
                  </a:lnTo>
                  <a:cubicBezTo>
                    <a:pt x="28353" y="126658"/>
                    <a:pt x="0" y="98305"/>
                    <a:pt x="0" y="63329"/>
                  </a:cubicBezTo>
                  <a:lnTo>
                    <a:pt x="0" y="63329"/>
                  </a:lnTo>
                  <a:cubicBezTo>
                    <a:pt x="0" y="28353"/>
                    <a:pt x="28353" y="0"/>
                    <a:pt x="633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993157" cy="164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144000" y="1226150"/>
            <a:ext cx="1116851" cy="959794"/>
            <a:chOff x="0" y="0"/>
            <a:chExt cx="812800" cy="698500"/>
          </a:xfrm>
        </p:grpSpPr>
        <p:sp>
          <p:nvSpPr>
            <p:cNvPr id="50" name="Freeform 50"/>
            <p:cNvSpPr/>
            <p:nvPr/>
          </p:nvSpPr>
          <p:spPr>
            <a:xfrm>
              <a:off x="15973" y="0"/>
              <a:ext cx="780854" cy="698500"/>
            </a:xfrm>
            <a:custGeom>
              <a:avLst/>
              <a:gdLst/>
              <a:ahLst/>
              <a:cxnLst/>
              <a:rect l="l" t="t" r="r" b="b"/>
              <a:pathLst>
                <a:path w="780854" h="698500">
                  <a:moveTo>
                    <a:pt x="754995" y="421149"/>
                  </a:moveTo>
                  <a:lnTo>
                    <a:pt x="635459" y="626601"/>
                  </a:lnTo>
                  <a:cubicBezTo>
                    <a:pt x="609560" y="671115"/>
                    <a:pt x="561944" y="698500"/>
                    <a:pt x="510444" y="698500"/>
                  </a:cubicBezTo>
                  <a:lnTo>
                    <a:pt x="270410" y="698500"/>
                  </a:lnTo>
                  <a:cubicBezTo>
                    <a:pt x="218910" y="698500"/>
                    <a:pt x="171294" y="671115"/>
                    <a:pt x="145395" y="626601"/>
                  </a:cubicBezTo>
                  <a:lnTo>
                    <a:pt x="25859" y="421149"/>
                  </a:lnTo>
                  <a:cubicBezTo>
                    <a:pt x="0" y="376704"/>
                    <a:pt x="0" y="321796"/>
                    <a:pt x="25859" y="277351"/>
                  </a:cubicBezTo>
                  <a:lnTo>
                    <a:pt x="145395" y="71899"/>
                  </a:lnTo>
                  <a:cubicBezTo>
                    <a:pt x="171294" y="27385"/>
                    <a:pt x="218910" y="0"/>
                    <a:pt x="270410" y="0"/>
                  </a:cubicBezTo>
                  <a:lnTo>
                    <a:pt x="510444" y="0"/>
                  </a:lnTo>
                  <a:cubicBezTo>
                    <a:pt x="561944" y="0"/>
                    <a:pt x="609560" y="27385"/>
                    <a:pt x="635459" y="71899"/>
                  </a:cubicBezTo>
                  <a:lnTo>
                    <a:pt x="754995" y="277351"/>
                  </a:lnTo>
                  <a:cubicBezTo>
                    <a:pt x="780854" y="321796"/>
                    <a:pt x="780854" y="376704"/>
                    <a:pt x="754995" y="421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1" name="TextBox 5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Freeform 52"/>
          <p:cNvSpPr/>
          <p:nvPr/>
        </p:nvSpPr>
        <p:spPr>
          <a:xfrm>
            <a:off x="1006557" y="1028700"/>
            <a:ext cx="450072" cy="450072"/>
          </a:xfrm>
          <a:custGeom>
            <a:avLst/>
            <a:gdLst/>
            <a:ahLst/>
            <a:cxnLst/>
            <a:rect l="l" t="t" r="r" b="b"/>
            <a:pathLst>
              <a:path w="450072" h="450072">
                <a:moveTo>
                  <a:pt x="0" y="0"/>
                </a:moveTo>
                <a:lnTo>
                  <a:pt x="450072" y="0"/>
                </a:lnTo>
                <a:lnTo>
                  <a:pt x="450072" y="450072"/>
                </a:lnTo>
                <a:lnTo>
                  <a:pt x="0" y="450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1547636" y="1015076"/>
            <a:ext cx="6329260" cy="4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 Nghệ Giáo Dục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06557" y="2109744"/>
            <a:ext cx="10821000" cy="224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7500" b="1" spc="6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 Vụ Chuyển</a:t>
            </a:r>
          </a:p>
          <a:p>
            <a:pPr algn="l">
              <a:lnSpc>
                <a:spcPts val="8100"/>
              </a:lnSpc>
            </a:pPr>
            <a:r>
              <a:rPr lang="en-US" sz="7500" b="1" spc="6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Đổi Số LMS/E-Learning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28700" y="4745037"/>
            <a:ext cx="9146985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b="1" spc="2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VÀ THIẾT KẾ BÀI GIẢNG E-LEARNING A.I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28700" y="6266303"/>
            <a:ext cx="7500838" cy="63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1"/>
              </a:lnSpc>
              <a:spcBef>
                <a:spcPct val="0"/>
              </a:spcBef>
            </a:pPr>
            <a:r>
              <a:rPr lang="en-US" sz="3444" b="1" spc="27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Founder &amp; Chairman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8700" y="6786524"/>
            <a:ext cx="8411269" cy="63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1"/>
              </a:lnSpc>
              <a:spcBef>
                <a:spcPct val="0"/>
              </a:spcBef>
            </a:pPr>
            <a:r>
              <a:rPr lang="en-US" sz="34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BILL NGUYEN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828231" y="8986499"/>
            <a:ext cx="3652519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spc="40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WWW.ABS.EDUCATION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06018" y="-2642730"/>
            <a:ext cx="9869031" cy="6873134"/>
            <a:chOff x="0" y="0"/>
            <a:chExt cx="911092" cy="634516"/>
          </a:xfrm>
        </p:grpSpPr>
        <p:sp>
          <p:nvSpPr>
            <p:cNvPr id="3" name="Freeform 3"/>
            <p:cNvSpPr/>
            <p:nvPr/>
          </p:nvSpPr>
          <p:spPr>
            <a:xfrm>
              <a:off x="9417" y="0"/>
              <a:ext cx="892258" cy="634516"/>
            </a:xfrm>
            <a:custGeom>
              <a:avLst/>
              <a:gdLst/>
              <a:ahLst/>
              <a:cxnLst/>
              <a:rect l="l" t="t" r="r" b="b"/>
              <a:pathLst>
                <a:path w="892258" h="634516">
                  <a:moveTo>
                    <a:pt x="877559" y="354912"/>
                  </a:moveTo>
                  <a:lnTo>
                    <a:pt x="722592" y="596863"/>
                  </a:lnTo>
                  <a:cubicBezTo>
                    <a:pt x="707565" y="620325"/>
                    <a:pt x="681622" y="634516"/>
                    <a:pt x="653761" y="634516"/>
                  </a:cubicBezTo>
                  <a:lnTo>
                    <a:pt x="238498" y="634516"/>
                  </a:lnTo>
                  <a:cubicBezTo>
                    <a:pt x="210636" y="634516"/>
                    <a:pt x="184693" y="620325"/>
                    <a:pt x="169666" y="596863"/>
                  </a:cubicBezTo>
                  <a:lnTo>
                    <a:pt x="14700" y="354912"/>
                  </a:lnTo>
                  <a:cubicBezTo>
                    <a:pt x="0" y="331961"/>
                    <a:pt x="0" y="302555"/>
                    <a:pt x="14700" y="279605"/>
                  </a:cubicBezTo>
                  <a:lnTo>
                    <a:pt x="169666" y="37653"/>
                  </a:lnTo>
                  <a:cubicBezTo>
                    <a:pt x="184693" y="14192"/>
                    <a:pt x="210636" y="0"/>
                    <a:pt x="238498" y="0"/>
                  </a:cubicBezTo>
                  <a:lnTo>
                    <a:pt x="653761" y="0"/>
                  </a:lnTo>
                  <a:cubicBezTo>
                    <a:pt x="681622" y="0"/>
                    <a:pt x="707565" y="14192"/>
                    <a:pt x="722592" y="37653"/>
                  </a:cubicBezTo>
                  <a:lnTo>
                    <a:pt x="877559" y="279605"/>
                  </a:lnTo>
                  <a:cubicBezTo>
                    <a:pt x="892258" y="302555"/>
                    <a:pt x="892258" y="331961"/>
                    <a:pt x="877559" y="35491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82492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19082" y="3164841"/>
            <a:ext cx="9953456" cy="855375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8513" y="0"/>
              <a:ext cx="795773" cy="698500"/>
            </a:xfrm>
            <a:custGeom>
              <a:avLst/>
              <a:gdLst/>
              <a:ahLst/>
              <a:cxnLst/>
              <a:rect l="l" t="t" r="r" b="b"/>
              <a:pathLst>
                <a:path w="795773" h="698500">
                  <a:moveTo>
                    <a:pt x="781991" y="387571"/>
                  </a:moveTo>
                  <a:lnTo>
                    <a:pt x="623383" y="660179"/>
                  </a:lnTo>
                  <a:cubicBezTo>
                    <a:pt x="609579" y="683904"/>
                    <a:pt x="584201" y="698500"/>
                    <a:pt x="556752" y="698500"/>
                  </a:cubicBezTo>
                  <a:lnTo>
                    <a:pt x="239022" y="698500"/>
                  </a:lnTo>
                  <a:cubicBezTo>
                    <a:pt x="211573" y="698500"/>
                    <a:pt x="186195" y="683904"/>
                    <a:pt x="172391" y="660179"/>
                  </a:cubicBezTo>
                  <a:lnTo>
                    <a:pt x="13783" y="387571"/>
                  </a:lnTo>
                  <a:cubicBezTo>
                    <a:pt x="0" y="363883"/>
                    <a:pt x="0" y="334617"/>
                    <a:pt x="13783" y="310929"/>
                  </a:cubicBezTo>
                  <a:lnTo>
                    <a:pt x="172391" y="38321"/>
                  </a:lnTo>
                  <a:cubicBezTo>
                    <a:pt x="186195" y="14596"/>
                    <a:pt x="211573" y="0"/>
                    <a:pt x="239022" y="0"/>
                  </a:cubicBezTo>
                  <a:lnTo>
                    <a:pt x="556752" y="0"/>
                  </a:lnTo>
                  <a:cubicBezTo>
                    <a:pt x="584201" y="0"/>
                    <a:pt x="609579" y="14596"/>
                    <a:pt x="623383" y="38321"/>
                  </a:cubicBezTo>
                  <a:lnTo>
                    <a:pt x="781991" y="310929"/>
                  </a:lnTo>
                  <a:cubicBezTo>
                    <a:pt x="795774" y="334617"/>
                    <a:pt x="795774" y="363883"/>
                    <a:pt x="781991" y="38757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09885" y="3288467"/>
            <a:ext cx="9735062" cy="8430125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45525" y="0"/>
              <a:ext cx="4191391" cy="3708400"/>
            </a:xfrm>
            <a:custGeom>
              <a:avLst/>
              <a:gdLst/>
              <a:ahLst/>
              <a:cxnLst/>
              <a:rect l="l" t="t" r="r" b="b"/>
              <a:pathLst>
                <a:path w="4191391" h="3708400">
                  <a:moveTo>
                    <a:pt x="2927473" y="0"/>
                  </a:moveTo>
                  <a:lnTo>
                    <a:pt x="1263917" y="0"/>
                  </a:lnTo>
                  <a:cubicBezTo>
                    <a:pt x="1116126" y="0"/>
                    <a:pt x="979562" y="78843"/>
                    <a:pt x="905662" y="206830"/>
                  </a:cubicBezTo>
                  <a:lnTo>
                    <a:pt x="73898" y="1647370"/>
                  </a:lnTo>
                  <a:cubicBezTo>
                    <a:pt x="0" y="1775355"/>
                    <a:pt x="0" y="1933045"/>
                    <a:pt x="73898" y="2061030"/>
                  </a:cubicBezTo>
                  <a:lnTo>
                    <a:pt x="905662" y="3501570"/>
                  </a:lnTo>
                  <a:cubicBezTo>
                    <a:pt x="979562" y="3629558"/>
                    <a:pt x="1116126" y="3708400"/>
                    <a:pt x="1263917" y="3708400"/>
                  </a:cubicBezTo>
                  <a:lnTo>
                    <a:pt x="2927473" y="3708400"/>
                  </a:lnTo>
                  <a:cubicBezTo>
                    <a:pt x="3075264" y="3708400"/>
                    <a:pt x="3211829" y="3629558"/>
                    <a:pt x="3285728" y="3501570"/>
                  </a:cubicBezTo>
                  <a:lnTo>
                    <a:pt x="4117492" y="2061030"/>
                  </a:lnTo>
                  <a:cubicBezTo>
                    <a:pt x="4191390" y="1933045"/>
                    <a:pt x="4191390" y="1775355"/>
                    <a:pt x="4117492" y="1647370"/>
                  </a:cubicBezTo>
                  <a:lnTo>
                    <a:pt x="3285728" y="206830"/>
                  </a:lnTo>
                  <a:cubicBezTo>
                    <a:pt x="3211829" y="78843"/>
                    <a:pt x="3075264" y="0"/>
                    <a:pt x="2927473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170" t="-360" r="-7107" b="-36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236370" y="8906175"/>
            <a:ext cx="4511381" cy="3876968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999319" y="3866806"/>
            <a:ext cx="4390322" cy="1511530"/>
            <a:chOff x="0" y="0"/>
            <a:chExt cx="1121939" cy="3862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999319" y="6558815"/>
            <a:ext cx="4390322" cy="1511530"/>
            <a:chOff x="0" y="0"/>
            <a:chExt cx="1121939" cy="3862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68260" y="3866806"/>
            <a:ext cx="4390322" cy="1511530"/>
            <a:chOff x="0" y="0"/>
            <a:chExt cx="1121939" cy="3862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368260" y="6527155"/>
            <a:ext cx="4390322" cy="1511530"/>
            <a:chOff x="0" y="0"/>
            <a:chExt cx="1121939" cy="3862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16943594" y="3245870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042396" y="535897"/>
            <a:ext cx="10347245" cy="20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8000" b="1" spc="8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Giới Thiệu</a:t>
            </a:r>
          </a:p>
          <a:p>
            <a:pPr algn="r">
              <a:lnSpc>
                <a:spcPts val="7200"/>
              </a:lnSpc>
            </a:pPr>
            <a:r>
              <a:rPr lang="en-US" sz="8000" b="1" spc="8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ABS Technology JSC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16943594" y="5936067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2057577" y="3245870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2057577" y="5936067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008011" y="-1487166"/>
            <a:ext cx="4511381" cy="3876968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111893" y="8968568"/>
            <a:ext cx="14589156" cy="2632121"/>
            <a:chOff x="0" y="0"/>
            <a:chExt cx="3516957" cy="634516"/>
          </a:xfrm>
        </p:grpSpPr>
        <p:sp>
          <p:nvSpPr>
            <p:cNvPr id="34" name="Freeform 34"/>
            <p:cNvSpPr/>
            <p:nvPr/>
          </p:nvSpPr>
          <p:spPr>
            <a:xfrm>
              <a:off x="6370" y="0"/>
              <a:ext cx="3504216" cy="634516"/>
            </a:xfrm>
            <a:custGeom>
              <a:avLst/>
              <a:gdLst/>
              <a:ahLst/>
              <a:cxnLst/>
              <a:rect l="l" t="t" r="r" b="b"/>
              <a:pathLst>
                <a:path w="3504216" h="634516">
                  <a:moveTo>
                    <a:pt x="3494273" y="342729"/>
                  </a:moveTo>
                  <a:lnTo>
                    <a:pt x="3323701" y="609045"/>
                  </a:lnTo>
                  <a:cubicBezTo>
                    <a:pt x="3313536" y="624916"/>
                    <a:pt x="3295987" y="634516"/>
                    <a:pt x="3277139" y="634516"/>
                  </a:cubicBezTo>
                  <a:lnTo>
                    <a:pt x="227078" y="634516"/>
                  </a:lnTo>
                  <a:cubicBezTo>
                    <a:pt x="208230" y="634516"/>
                    <a:pt x="190681" y="624916"/>
                    <a:pt x="180516" y="609045"/>
                  </a:cubicBezTo>
                  <a:lnTo>
                    <a:pt x="9944" y="342729"/>
                  </a:lnTo>
                  <a:cubicBezTo>
                    <a:pt x="0" y="327204"/>
                    <a:pt x="0" y="307312"/>
                    <a:pt x="9944" y="291787"/>
                  </a:cubicBezTo>
                  <a:lnTo>
                    <a:pt x="180516" y="25471"/>
                  </a:lnTo>
                  <a:cubicBezTo>
                    <a:pt x="190681" y="9600"/>
                    <a:pt x="208230" y="0"/>
                    <a:pt x="227078" y="0"/>
                  </a:cubicBezTo>
                  <a:lnTo>
                    <a:pt x="3277139" y="0"/>
                  </a:lnTo>
                  <a:cubicBezTo>
                    <a:pt x="3295987" y="0"/>
                    <a:pt x="3313536" y="9600"/>
                    <a:pt x="3323701" y="25471"/>
                  </a:cubicBezTo>
                  <a:lnTo>
                    <a:pt x="3494273" y="291787"/>
                  </a:lnTo>
                  <a:cubicBezTo>
                    <a:pt x="3504216" y="307312"/>
                    <a:pt x="3504216" y="327204"/>
                    <a:pt x="3494273" y="34272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3288357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3136811" y="1161930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70" y="0"/>
                </a:lnTo>
                <a:lnTo>
                  <a:pt x="927370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3774276" y="3164642"/>
            <a:ext cx="312435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NHÀ PHÁT TRIỂN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222850" y="5839479"/>
            <a:ext cx="1605275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ĐỐI TÁC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22535" y="3145592"/>
            <a:ext cx="321724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THÀNH LẬP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46222" y="5839479"/>
            <a:ext cx="2593554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ĐỘI NGŨ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34935" y="4139592"/>
            <a:ext cx="4063426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ABS Technology  JSC thành lập vào năm 2017 tại Việt Nam.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053856" y="4070439"/>
            <a:ext cx="4254154" cy="1028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LMS (Moodle core) hệ thống đào tạo </a:t>
            </a:r>
          </a:p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Trực Tuyến LMS, Video Conferencing Call, E-Commerce Platform tại Việt Nam.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434935" y="6789752"/>
            <a:ext cx="4135364" cy="973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Chuyên gia IT Hoa Kỳ và Việt Nam cùng xây dựng hệ thống LMS, Video Conference Call, E-Commerce Platform giàu kinh nghiệm.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123936" y="6826582"/>
            <a:ext cx="4135364" cy="90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ABS là đối tác của các Tập Đoàn Hoa Kỳ hàng đầu trong lĩnh LMS, Video Conferencing Call, E-Commerce Platform trên toàn cầu.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06018" y="-2642730"/>
            <a:ext cx="9869031" cy="6873134"/>
            <a:chOff x="0" y="0"/>
            <a:chExt cx="911092" cy="634516"/>
          </a:xfrm>
        </p:grpSpPr>
        <p:sp>
          <p:nvSpPr>
            <p:cNvPr id="3" name="Freeform 3"/>
            <p:cNvSpPr/>
            <p:nvPr/>
          </p:nvSpPr>
          <p:spPr>
            <a:xfrm>
              <a:off x="9417" y="0"/>
              <a:ext cx="892258" cy="634516"/>
            </a:xfrm>
            <a:custGeom>
              <a:avLst/>
              <a:gdLst/>
              <a:ahLst/>
              <a:cxnLst/>
              <a:rect l="l" t="t" r="r" b="b"/>
              <a:pathLst>
                <a:path w="892258" h="634516">
                  <a:moveTo>
                    <a:pt x="877559" y="354912"/>
                  </a:moveTo>
                  <a:lnTo>
                    <a:pt x="722592" y="596863"/>
                  </a:lnTo>
                  <a:cubicBezTo>
                    <a:pt x="707565" y="620325"/>
                    <a:pt x="681622" y="634516"/>
                    <a:pt x="653761" y="634516"/>
                  </a:cubicBezTo>
                  <a:lnTo>
                    <a:pt x="238498" y="634516"/>
                  </a:lnTo>
                  <a:cubicBezTo>
                    <a:pt x="210636" y="634516"/>
                    <a:pt x="184693" y="620325"/>
                    <a:pt x="169666" y="596863"/>
                  </a:cubicBezTo>
                  <a:lnTo>
                    <a:pt x="14700" y="354912"/>
                  </a:lnTo>
                  <a:cubicBezTo>
                    <a:pt x="0" y="331961"/>
                    <a:pt x="0" y="302555"/>
                    <a:pt x="14700" y="279605"/>
                  </a:cubicBezTo>
                  <a:lnTo>
                    <a:pt x="169666" y="37653"/>
                  </a:lnTo>
                  <a:cubicBezTo>
                    <a:pt x="184693" y="14192"/>
                    <a:pt x="210636" y="0"/>
                    <a:pt x="238498" y="0"/>
                  </a:cubicBezTo>
                  <a:lnTo>
                    <a:pt x="653761" y="0"/>
                  </a:lnTo>
                  <a:cubicBezTo>
                    <a:pt x="681622" y="0"/>
                    <a:pt x="707565" y="14192"/>
                    <a:pt x="722592" y="37653"/>
                  </a:cubicBezTo>
                  <a:lnTo>
                    <a:pt x="877559" y="279605"/>
                  </a:lnTo>
                  <a:cubicBezTo>
                    <a:pt x="892258" y="302555"/>
                    <a:pt x="892258" y="331961"/>
                    <a:pt x="877559" y="35491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82492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39917" y="3164841"/>
            <a:ext cx="9953456" cy="855375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8513" y="0"/>
              <a:ext cx="795773" cy="698500"/>
            </a:xfrm>
            <a:custGeom>
              <a:avLst/>
              <a:gdLst/>
              <a:ahLst/>
              <a:cxnLst/>
              <a:rect l="l" t="t" r="r" b="b"/>
              <a:pathLst>
                <a:path w="795773" h="698500">
                  <a:moveTo>
                    <a:pt x="781991" y="387571"/>
                  </a:moveTo>
                  <a:lnTo>
                    <a:pt x="623383" y="660179"/>
                  </a:lnTo>
                  <a:cubicBezTo>
                    <a:pt x="609579" y="683904"/>
                    <a:pt x="584201" y="698500"/>
                    <a:pt x="556752" y="698500"/>
                  </a:cubicBezTo>
                  <a:lnTo>
                    <a:pt x="239022" y="698500"/>
                  </a:lnTo>
                  <a:cubicBezTo>
                    <a:pt x="211573" y="698500"/>
                    <a:pt x="186195" y="683904"/>
                    <a:pt x="172391" y="660179"/>
                  </a:cubicBezTo>
                  <a:lnTo>
                    <a:pt x="13783" y="387571"/>
                  </a:lnTo>
                  <a:cubicBezTo>
                    <a:pt x="0" y="363883"/>
                    <a:pt x="0" y="334617"/>
                    <a:pt x="13783" y="310929"/>
                  </a:cubicBezTo>
                  <a:lnTo>
                    <a:pt x="172391" y="38321"/>
                  </a:lnTo>
                  <a:cubicBezTo>
                    <a:pt x="186195" y="14596"/>
                    <a:pt x="211573" y="0"/>
                    <a:pt x="239022" y="0"/>
                  </a:cubicBezTo>
                  <a:lnTo>
                    <a:pt x="556752" y="0"/>
                  </a:lnTo>
                  <a:cubicBezTo>
                    <a:pt x="584201" y="0"/>
                    <a:pt x="609579" y="14596"/>
                    <a:pt x="623383" y="38321"/>
                  </a:cubicBezTo>
                  <a:lnTo>
                    <a:pt x="781991" y="310929"/>
                  </a:lnTo>
                  <a:cubicBezTo>
                    <a:pt x="795774" y="334617"/>
                    <a:pt x="795774" y="363883"/>
                    <a:pt x="781991" y="38757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45770" y="3646598"/>
            <a:ext cx="8765163" cy="7590236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50562" y="0"/>
              <a:ext cx="4181316" cy="3708400"/>
            </a:xfrm>
            <a:custGeom>
              <a:avLst/>
              <a:gdLst/>
              <a:ahLst/>
              <a:cxnLst/>
              <a:rect l="l" t="t" r="r" b="b"/>
              <a:pathLst>
                <a:path w="4181316" h="3708400">
                  <a:moveTo>
                    <a:pt x="2896008" y="0"/>
                  </a:moveTo>
                  <a:lnTo>
                    <a:pt x="1285308" y="0"/>
                  </a:lnTo>
                  <a:cubicBezTo>
                    <a:pt x="1121164" y="0"/>
                    <a:pt x="969487" y="87567"/>
                    <a:pt x="887410" y="229717"/>
                  </a:cubicBezTo>
                  <a:lnTo>
                    <a:pt x="82076" y="1624483"/>
                  </a:lnTo>
                  <a:cubicBezTo>
                    <a:pt x="0" y="1766631"/>
                    <a:pt x="0" y="1941769"/>
                    <a:pt x="82076" y="2083917"/>
                  </a:cubicBezTo>
                  <a:lnTo>
                    <a:pt x="887410" y="3478683"/>
                  </a:lnTo>
                  <a:cubicBezTo>
                    <a:pt x="969487" y="3620833"/>
                    <a:pt x="1121164" y="3708400"/>
                    <a:pt x="1285308" y="3708400"/>
                  </a:cubicBezTo>
                  <a:lnTo>
                    <a:pt x="2896009" y="3708400"/>
                  </a:lnTo>
                  <a:cubicBezTo>
                    <a:pt x="3060153" y="3708400"/>
                    <a:pt x="3211829" y="3620833"/>
                    <a:pt x="3293906" y="3478683"/>
                  </a:cubicBezTo>
                  <a:lnTo>
                    <a:pt x="4099240" y="2083917"/>
                  </a:lnTo>
                  <a:cubicBezTo>
                    <a:pt x="4181316" y="1941769"/>
                    <a:pt x="4181316" y="1766631"/>
                    <a:pt x="4099240" y="1624483"/>
                  </a:cubicBezTo>
                  <a:lnTo>
                    <a:pt x="3293906" y="229717"/>
                  </a:lnTo>
                  <a:cubicBezTo>
                    <a:pt x="3211829" y="87567"/>
                    <a:pt x="3060152" y="0"/>
                    <a:pt x="2896008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35095" t="-276" b="-276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236370" y="8906175"/>
            <a:ext cx="4511381" cy="3876968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999319" y="3866806"/>
            <a:ext cx="4390322" cy="1511530"/>
            <a:chOff x="0" y="0"/>
            <a:chExt cx="1121939" cy="3862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999319" y="6558815"/>
            <a:ext cx="4390322" cy="1511530"/>
            <a:chOff x="0" y="0"/>
            <a:chExt cx="1121939" cy="3862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68260" y="3866806"/>
            <a:ext cx="4390322" cy="1511530"/>
            <a:chOff x="0" y="0"/>
            <a:chExt cx="1121939" cy="3862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368260" y="6527155"/>
            <a:ext cx="4390322" cy="1511530"/>
            <a:chOff x="0" y="0"/>
            <a:chExt cx="1121939" cy="3862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74063" y="0"/>
                  </a:moveTo>
                  <a:lnTo>
                    <a:pt x="1047876" y="0"/>
                  </a:lnTo>
                  <a:cubicBezTo>
                    <a:pt x="1088780" y="0"/>
                    <a:pt x="1121939" y="33159"/>
                    <a:pt x="1121939" y="74063"/>
                  </a:cubicBezTo>
                  <a:lnTo>
                    <a:pt x="1121939" y="312206"/>
                  </a:lnTo>
                  <a:cubicBezTo>
                    <a:pt x="1121939" y="353110"/>
                    <a:pt x="1088780" y="386269"/>
                    <a:pt x="1047876" y="386269"/>
                  </a:cubicBezTo>
                  <a:lnTo>
                    <a:pt x="74063" y="386269"/>
                  </a:lnTo>
                  <a:cubicBezTo>
                    <a:pt x="33159" y="386269"/>
                    <a:pt x="0" y="353110"/>
                    <a:pt x="0" y="312206"/>
                  </a:cubicBezTo>
                  <a:lnTo>
                    <a:pt x="0" y="74063"/>
                  </a:lnTo>
                  <a:cubicBezTo>
                    <a:pt x="0" y="33159"/>
                    <a:pt x="33159" y="0"/>
                    <a:pt x="740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16943594" y="3245870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263702" y="1307459"/>
            <a:ext cx="12125939" cy="101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0"/>
              </a:lnSpc>
            </a:pPr>
            <a:r>
              <a:rPr lang="en-US" sz="7000" b="1" spc="7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Năng Lực &amp; Kinh Nghiệm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16943594" y="5936067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2057577" y="3245870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2057577" y="5936067"/>
            <a:ext cx="446047" cy="446047"/>
          </a:xfrm>
          <a:custGeom>
            <a:avLst/>
            <a:gdLst/>
            <a:ahLst/>
            <a:cxnLst/>
            <a:rect l="l" t="t" r="r" b="b"/>
            <a:pathLst>
              <a:path w="446047" h="446047">
                <a:moveTo>
                  <a:pt x="446047" y="0"/>
                </a:moveTo>
                <a:lnTo>
                  <a:pt x="0" y="0"/>
                </a:lnTo>
                <a:lnTo>
                  <a:pt x="0" y="446047"/>
                </a:lnTo>
                <a:lnTo>
                  <a:pt x="446047" y="446047"/>
                </a:lnTo>
                <a:lnTo>
                  <a:pt x="44604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008011" y="-1487166"/>
            <a:ext cx="4511381" cy="3876968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111893" y="8968568"/>
            <a:ext cx="14589156" cy="2632121"/>
            <a:chOff x="0" y="0"/>
            <a:chExt cx="3516957" cy="634516"/>
          </a:xfrm>
        </p:grpSpPr>
        <p:sp>
          <p:nvSpPr>
            <p:cNvPr id="34" name="Freeform 34"/>
            <p:cNvSpPr/>
            <p:nvPr/>
          </p:nvSpPr>
          <p:spPr>
            <a:xfrm>
              <a:off x="6370" y="0"/>
              <a:ext cx="3504216" cy="634516"/>
            </a:xfrm>
            <a:custGeom>
              <a:avLst/>
              <a:gdLst/>
              <a:ahLst/>
              <a:cxnLst/>
              <a:rect l="l" t="t" r="r" b="b"/>
              <a:pathLst>
                <a:path w="3504216" h="634516">
                  <a:moveTo>
                    <a:pt x="3494273" y="342729"/>
                  </a:moveTo>
                  <a:lnTo>
                    <a:pt x="3323701" y="609045"/>
                  </a:lnTo>
                  <a:cubicBezTo>
                    <a:pt x="3313536" y="624916"/>
                    <a:pt x="3295987" y="634516"/>
                    <a:pt x="3277139" y="634516"/>
                  </a:cubicBezTo>
                  <a:lnTo>
                    <a:pt x="227078" y="634516"/>
                  </a:lnTo>
                  <a:cubicBezTo>
                    <a:pt x="208230" y="634516"/>
                    <a:pt x="190681" y="624916"/>
                    <a:pt x="180516" y="609045"/>
                  </a:cubicBezTo>
                  <a:lnTo>
                    <a:pt x="9944" y="342729"/>
                  </a:lnTo>
                  <a:cubicBezTo>
                    <a:pt x="0" y="327204"/>
                    <a:pt x="0" y="307312"/>
                    <a:pt x="9944" y="291787"/>
                  </a:cubicBezTo>
                  <a:lnTo>
                    <a:pt x="180516" y="25471"/>
                  </a:lnTo>
                  <a:cubicBezTo>
                    <a:pt x="190681" y="9600"/>
                    <a:pt x="208230" y="0"/>
                    <a:pt x="227078" y="0"/>
                  </a:cubicBezTo>
                  <a:lnTo>
                    <a:pt x="3277139" y="0"/>
                  </a:lnTo>
                  <a:cubicBezTo>
                    <a:pt x="3295987" y="0"/>
                    <a:pt x="3313536" y="9600"/>
                    <a:pt x="3323701" y="25471"/>
                  </a:cubicBezTo>
                  <a:lnTo>
                    <a:pt x="3494273" y="291787"/>
                  </a:lnTo>
                  <a:cubicBezTo>
                    <a:pt x="3504216" y="307312"/>
                    <a:pt x="3504216" y="327204"/>
                    <a:pt x="3494273" y="34272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3288357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3136811" y="1161930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70" y="0"/>
                </a:lnTo>
                <a:lnTo>
                  <a:pt x="927370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2928817" y="3164642"/>
            <a:ext cx="389930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NĂM KINH NGHIỆM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459066" y="5839479"/>
            <a:ext cx="43690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GIẢI PHÁP TỔNG THỂ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519393" y="3145592"/>
            <a:ext cx="4420384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CHÚNG TÔI PHỤC VỤ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46222" y="5839479"/>
            <a:ext cx="2593554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ĐÃ XÂY DỰNG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722535" y="4288592"/>
            <a:ext cx="3736531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 hàng ngàn học viên.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190906" y="3993921"/>
            <a:ext cx="3944275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Triển khai giải pháp hệ thống E-Learning cho nhiều Doanh Nghiệp &amp; Trường học.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360619" y="6803405"/>
            <a:ext cx="4143005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120 Khóa học E-Learning tương tác, mô phỏng.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758581" y="6733555"/>
            <a:ext cx="4475964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 đào tạo trực tuyến của ABS Technology JSC là sự lựa chọn </a:t>
            </a:r>
          </a:p>
          <a:p>
            <a:pPr algn="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hàng đầu của Quý Công 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929" y="8324655"/>
            <a:ext cx="15982141" cy="6594889"/>
            <a:chOff x="0" y="0"/>
            <a:chExt cx="1692754" cy="698500"/>
          </a:xfrm>
        </p:grpSpPr>
        <p:sp>
          <p:nvSpPr>
            <p:cNvPr id="3" name="Freeform 3"/>
            <p:cNvSpPr/>
            <p:nvPr/>
          </p:nvSpPr>
          <p:spPr>
            <a:xfrm>
              <a:off x="5302" y="0"/>
              <a:ext cx="1682150" cy="698500"/>
            </a:xfrm>
            <a:custGeom>
              <a:avLst/>
              <a:gdLst/>
              <a:ahLst/>
              <a:cxnLst/>
              <a:rect l="l" t="t" r="r" b="b"/>
              <a:pathLst>
                <a:path w="1682150" h="698500">
                  <a:moveTo>
                    <a:pt x="1673567" y="373116"/>
                  </a:moveTo>
                  <a:lnTo>
                    <a:pt x="1498138" y="674634"/>
                  </a:lnTo>
                  <a:cubicBezTo>
                    <a:pt x="1489541" y="689410"/>
                    <a:pt x="1473736" y="698500"/>
                    <a:pt x="1456641" y="698500"/>
                  </a:cubicBezTo>
                  <a:lnTo>
                    <a:pt x="225509" y="698500"/>
                  </a:lnTo>
                  <a:cubicBezTo>
                    <a:pt x="208415" y="698500"/>
                    <a:pt x="192609" y="689410"/>
                    <a:pt x="184012" y="674634"/>
                  </a:cubicBezTo>
                  <a:lnTo>
                    <a:pt x="8584" y="373116"/>
                  </a:lnTo>
                  <a:cubicBezTo>
                    <a:pt x="0" y="358363"/>
                    <a:pt x="0" y="340137"/>
                    <a:pt x="8584" y="325384"/>
                  </a:cubicBezTo>
                  <a:lnTo>
                    <a:pt x="184012" y="23866"/>
                  </a:lnTo>
                  <a:cubicBezTo>
                    <a:pt x="192609" y="9090"/>
                    <a:pt x="208415" y="0"/>
                    <a:pt x="225509" y="0"/>
                  </a:cubicBezTo>
                  <a:lnTo>
                    <a:pt x="1456641" y="0"/>
                  </a:lnTo>
                  <a:cubicBezTo>
                    <a:pt x="1473736" y="0"/>
                    <a:pt x="1489541" y="9090"/>
                    <a:pt x="1498138" y="23866"/>
                  </a:cubicBezTo>
                  <a:lnTo>
                    <a:pt x="1673567" y="325384"/>
                  </a:lnTo>
                  <a:cubicBezTo>
                    <a:pt x="1682150" y="340137"/>
                    <a:pt x="1682150" y="358363"/>
                    <a:pt x="1673567" y="373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146415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34517" y="-2568671"/>
            <a:ext cx="9056539" cy="6594889"/>
            <a:chOff x="0" y="0"/>
            <a:chExt cx="959227" cy="698500"/>
          </a:xfrm>
        </p:grpSpPr>
        <p:sp>
          <p:nvSpPr>
            <p:cNvPr id="6" name="Freeform 6"/>
            <p:cNvSpPr/>
            <p:nvPr/>
          </p:nvSpPr>
          <p:spPr>
            <a:xfrm>
              <a:off x="9357" y="0"/>
              <a:ext cx="940513" cy="698500"/>
            </a:xfrm>
            <a:custGeom>
              <a:avLst/>
              <a:gdLst/>
              <a:ahLst/>
              <a:cxnLst/>
              <a:rect l="l" t="t" r="r" b="b"/>
              <a:pathLst>
                <a:path w="940513" h="698500">
                  <a:moveTo>
                    <a:pt x="925366" y="391366"/>
                  </a:moveTo>
                  <a:lnTo>
                    <a:pt x="771174" y="656384"/>
                  </a:lnTo>
                  <a:cubicBezTo>
                    <a:pt x="756003" y="682459"/>
                    <a:pt x="728111" y="698500"/>
                    <a:pt x="697944" y="698500"/>
                  </a:cubicBezTo>
                  <a:lnTo>
                    <a:pt x="242569" y="698500"/>
                  </a:lnTo>
                  <a:cubicBezTo>
                    <a:pt x="212402" y="698500"/>
                    <a:pt x="184510" y="682459"/>
                    <a:pt x="169339" y="656384"/>
                  </a:cubicBezTo>
                  <a:lnTo>
                    <a:pt x="15147" y="391366"/>
                  </a:lnTo>
                  <a:cubicBezTo>
                    <a:pt x="0" y="365332"/>
                    <a:pt x="0" y="333168"/>
                    <a:pt x="15147" y="307134"/>
                  </a:cubicBezTo>
                  <a:lnTo>
                    <a:pt x="169339" y="42116"/>
                  </a:lnTo>
                  <a:cubicBezTo>
                    <a:pt x="184510" y="16041"/>
                    <a:pt x="212402" y="0"/>
                    <a:pt x="242569" y="0"/>
                  </a:cubicBezTo>
                  <a:lnTo>
                    <a:pt x="697944" y="0"/>
                  </a:lnTo>
                  <a:cubicBezTo>
                    <a:pt x="728111" y="0"/>
                    <a:pt x="756003" y="16041"/>
                    <a:pt x="771174" y="42116"/>
                  </a:cubicBezTo>
                  <a:lnTo>
                    <a:pt x="925366" y="307134"/>
                  </a:lnTo>
                  <a:cubicBezTo>
                    <a:pt x="940513" y="333168"/>
                    <a:pt x="940513" y="365332"/>
                    <a:pt x="925366" y="3913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73062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703056" y="-2568671"/>
            <a:ext cx="9056539" cy="6594889"/>
            <a:chOff x="0" y="0"/>
            <a:chExt cx="959227" cy="698500"/>
          </a:xfrm>
        </p:grpSpPr>
        <p:sp>
          <p:nvSpPr>
            <p:cNvPr id="9" name="Freeform 9"/>
            <p:cNvSpPr/>
            <p:nvPr/>
          </p:nvSpPr>
          <p:spPr>
            <a:xfrm>
              <a:off x="9357" y="0"/>
              <a:ext cx="940513" cy="698500"/>
            </a:xfrm>
            <a:custGeom>
              <a:avLst/>
              <a:gdLst/>
              <a:ahLst/>
              <a:cxnLst/>
              <a:rect l="l" t="t" r="r" b="b"/>
              <a:pathLst>
                <a:path w="940513" h="698500">
                  <a:moveTo>
                    <a:pt x="925366" y="391366"/>
                  </a:moveTo>
                  <a:lnTo>
                    <a:pt x="771174" y="656384"/>
                  </a:lnTo>
                  <a:cubicBezTo>
                    <a:pt x="756003" y="682459"/>
                    <a:pt x="728111" y="698500"/>
                    <a:pt x="697944" y="698500"/>
                  </a:cubicBezTo>
                  <a:lnTo>
                    <a:pt x="242569" y="698500"/>
                  </a:lnTo>
                  <a:cubicBezTo>
                    <a:pt x="212402" y="698500"/>
                    <a:pt x="184510" y="682459"/>
                    <a:pt x="169339" y="656384"/>
                  </a:cubicBezTo>
                  <a:lnTo>
                    <a:pt x="15147" y="391366"/>
                  </a:lnTo>
                  <a:cubicBezTo>
                    <a:pt x="0" y="365332"/>
                    <a:pt x="0" y="333168"/>
                    <a:pt x="15147" y="307134"/>
                  </a:cubicBezTo>
                  <a:lnTo>
                    <a:pt x="169339" y="42116"/>
                  </a:lnTo>
                  <a:cubicBezTo>
                    <a:pt x="184510" y="16041"/>
                    <a:pt x="212402" y="0"/>
                    <a:pt x="242569" y="0"/>
                  </a:cubicBezTo>
                  <a:lnTo>
                    <a:pt x="697944" y="0"/>
                  </a:lnTo>
                  <a:cubicBezTo>
                    <a:pt x="728111" y="0"/>
                    <a:pt x="756003" y="16041"/>
                    <a:pt x="771174" y="42116"/>
                  </a:cubicBezTo>
                  <a:lnTo>
                    <a:pt x="925366" y="307134"/>
                  </a:lnTo>
                  <a:cubicBezTo>
                    <a:pt x="940513" y="333168"/>
                    <a:pt x="940513" y="365332"/>
                    <a:pt x="925366" y="3913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73062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440781" y="3177427"/>
            <a:ext cx="2749773" cy="2498856"/>
          </a:xfrm>
          <a:custGeom>
            <a:avLst/>
            <a:gdLst/>
            <a:ahLst/>
            <a:cxnLst/>
            <a:rect l="l" t="t" r="r" b="b"/>
            <a:pathLst>
              <a:path w="2749773" h="2498856">
                <a:moveTo>
                  <a:pt x="0" y="0"/>
                </a:moveTo>
                <a:lnTo>
                  <a:pt x="2749773" y="0"/>
                </a:lnTo>
                <a:lnTo>
                  <a:pt x="2749773" y="2498856"/>
                </a:lnTo>
                <a:lnTo>
                  <a:pt x="0" y="249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722858" y="3484067"/>
            <a:ext cx="2185619" cy="1885576"/>
            <a:chOff x="0" y="0"/>
            <a:chExt cx="809649" cy="698500"/>
          </a:xfrm>
        </p:grpSpPr>
        <p:sp>
          <p:nvSpPr>
            <p:cNvPr id="13" name="Freeform 13"/>
            <p:cNvSpPr/>
            <p:nvPr/>
          </p:nvSpPr>
          <p:spPr>
            <a:xfrm>
              <a:off x="12924" y="0"/>
              <a:ext cx="783802" cy="698500"/>
            </a:xfrm>
            <a:custGeom>
              <a:avLst/>
              <a:gdLst/>
              <a:ahLst/>
              <a:cxnLst/>
              <a:rect l="l" t="t" r="r" b="b"/>
              <a:pathLst>
                <a:path w="783802" h="698500">
                  <a:moveTo>
                    <a:pt x="762879" y="407422"/>
                  </a:moveTo>
                  <a:lnTo>
                    <a:pt x="627371" y="640328"/>
                  </a:lnTo>
                  <a:cubicBezTo>
                    <a:pt x="606416" y="676343"/>
                    <a:pt x="567891" y="698500"/>
                    <a:pt x="526223" y="698500"/>
                  </a:cubicBezTo>
                  <a:lnTo>
                    <a:pt x="257578" y="698500"/>
                  </a:lnTo>
                  <a:cubicBezTo>
                    <a:pt x="215910" y="698500"/>
                    <a:pt x="177385" y="676343"/>
                    <a:pt x="156430" y="640328"/>
                  </a:cubicBezTo>
                  <a:lnTo>
                    <a:pt x="20922" y="407422"/>
                  </a:lnTo>
                  <a:cubicBezTo>
                    <a:pt x="0" y="371463"/>
                    <a:pt x="0" y="327037"/>
                    <a:pt x="20922" y="291078"/>
                  </a:cubicBezTo>
                  <a:lnTo>
                    <a:pt x="156430" y="58172"/>
                  </a:lnTo>
                  <a:cubicBezTo>
                    <a:pt x="177385" y="22157"/>
                    <a:pt x="215910" y="0"/>
                    <a:pt x="257578" y="0"/>
                  </a:cubicBezTo>
                  <a:lnTo>
                    <a:pt x="526223" y="0"/>
                  </a:lnTo>
                  <a:cubicBezTo>
                    <a:pt x="567891" y="0"/>
                    <a:pt x="606416" y="22157"/>
                    <a:pt x="627371" y="58172"/>
                  </a:cubicBezTo>
                  <a:lnTo>
                    <a:pt x="762879" y="291078"/>
                  </a:lnTo>
                  <a:cubicBezTo>
                    <a:pt x="783801" y="327037"/>
                    <a:pt x="783801" y="371463"/>
                    <a:pt x="762879" y="407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164345" y="3195975"/>
            <a:ext cx="2749773" cy="2498856"/>
          </a:xfrm>
          <a:custGeom>
            <a:avLst/>
            <a:gdLst/>
            <a:ahLst/>
            <a:cxnLst/>
            <a:rect l="l" t="t" r="r" b="b"/>
            <a:pathLst>
              <a:path w="2749773" h="2498856">
                <a:moveTo>
                  <a:pt x="0" y="0"/>
                </a:moveTo>
                <a:lnTo>
                  <a:pt x="2749773" y="0"/>
                </a:lnTo>
                <a:lnTo>
                  <a:pt x="2749773" y="2498856"/>
                </a:lnTo>
                <a:lnTo>
                  <a:pt x="0" y="249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446422" y="3502615"/>
            <a:ext cx="2185619" cy="1885576"/>
            <a:chOff x="0" y="0"/>
            <a:chExt cx="809649" cy="698500"/>
          </a:xfrm>
        </p:grpSpPr>
        <p:sp>
          <p:nvSpPr>
            <p:cNvPr id="17" name="Freeform 17"/>
            <p:cNvSpPr/>
            <p:nvPr/>
          </p:nvSpPr>
          <p:spPr>
            <a:xfrm>
              <a:off x="12924" y="0"/>
              <a:ext cx="783802" cy="698500"/>
            </a:xfrm>
            <a:custGeom>
              <a:avLst/>
              <a:gdLst/>
              <a:ahLst/>
              <a:cxnLst/>
              <a:rect l="l" t="t" r="r" b="b"/>
              <a:pathLst>
                <a:path w="783802" h="698500">
                  <a:moveTo>
                    <a:pt x="762879" y="407422"/>
                  </a:moveTo>
                  <a:lnTo>
                    <a:pt x="627371" y="640328"/>
                  </a:lnTo>
                  <a:cubicBezTo>
                    <a:pt x="606416" y="676343"/>
                    <a:pt x="567891" y="698500"/>
                    <a:pt x="526223" y="698500"/>
                  </a:cubicBezTo>
                  <a:lnTo>
                    <a:pt x="257578" y="698500"/>
                  </a:lnTo>
                  <a:cubicBezTo>
                    <a:pt x="215910" y="698500"/>
                    <a:pt x="177385" y="676343"/>
                    <a:pt x="156430" y="640328"/>
                  </a:cubicBezTo>
                  <a:lnTo>
                    <a:pt x="20922" y="407422"/>
                  </a:lnTo>
                  <a:cubicBezTo>
                    <a:pt x="0" y="371463"/>
                    <a:pt x="0" y="327037"/>
                    <a:pt x="20922" y="291078"/>
                  </a:cubicBezTo>
                  <a:lnTo>
                    <a:pt x="156430" y="58172"/>
                  </a:lnTo>
                  <a:cubicBezTo>
                    <a:pt x="177385" y="22157"/>
                    <a:pt x="215910" y="0"/>
                    <a:pt x="257578" y="0"/>
                  </a:cubicBezTo>
                  <a:lnTo>
                    <a:pt x="526223" y="0"/>
                  </a:lnTo>
                  <a:cubicBezTo>
                    <a:pt x="567891" y="0"/>
                    <a:pt x="606416" y="22157"/>
                    <a:pt x="627371" y="58172"/>
                  </a:cubicBezTo>
                  <a:lnTo>
                    <a:pt x="762879" y="291078"/>
                  </a:lnTo>
                  <a:cubicBezTo>
                    <a:pt x="783801" y="327037"/>
                    <a:pt x="783801" y="371463"/>
                    <a:pt x="762879" y="407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339297" y="3227322"/>
            <a:ext cx="2749773" cy="2498856"/>
          </a:xfrm>
          <a:custGeom>
            <a:avLst/>
            <a:gdLst/>
            <a:ahLst/>
            <a:cxnLst/>
            <a:rect l="l" t="t" r="r" b="b"/>
            <a:pathLst>
              <a:path w="2749773" h="2498856">
                <a:moveTo>
                  <a:pt x="0" y="0"/>
                </a:moveTo>
                <a:lnTo>
                  <a:pt x="2749773" y="0"/>
                </a:lnTo>
                <a:lnTo>
                  <a:pt x="2749773" y="2498856"/>
                </a:lnTo>
                <a:lnTo>
                  <a:pt x="0" y="249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3621374" y="3533962"/>
            <a:ext cx="2185619" cy="1885576"/>
            <a:chOff x="0" y="0"/>
            <a:chExt cx="809649" cy="698500"/>
          </a:xfrm>
        </p:grpSpPr>
        <p:sp>
          <p:nvSpPr>
            <p:cNvPr id="21" name="Freeform 21"/>
            <p:cNvSpPr/>
            <p:nvPr/>
          </p:nvSpPr>
          <p:spPr>
            <a:xfrm>
              <a:off x="12924" y="0"/>
              <a:ext cx="783802" cy="698500"/>
            </a:xfrm>
            <a:custGeom>
              <a:avLst/>
              <a:gdLst/>
              <a:ahLst/>
              <a:cxnLst/>
              <a:rect l="l" t="t" r="r" b="b"/>
              <a:pathLst>
                <a:path w="783802" h="698500">
                  <a:moveTo>
                    <a:pt x="762879" y="407422"/>
                  </a:moveTo>
                  <a:lnTo>
                    <a:pt x="627371" y="640328"/>
                  </a:lnTo>
                  <a:cubicBezTo>
                    <a:pt x="606416" y="676343"/>
                    <a:pt x="567891" y="698500"/>
                    <a:pt x="526223" y="698500"/>
                  </a:cubicBezTo>
                  <a:lnTo>
                    <a:pt x="257578" y="698500"/>
                  </a:lnTo>
                  <a:cubicBezTo>
                    <a:pt x="215910" y="698500"/>
                    <a:pt x="177385" y="676343"/>
                    <a:pt x="156430" y="640328"/>
                  </a:cubicBezTo>
                  <a:lnTo>
                    <a:pt x="20922" y="407422"/>
                  </a:lnTo>
                  <a:cubicBezTo>
                    <a:pt x="0" y="371463"/>
                    <a:pt x="0" y="327037"/>
                    <a:pt x="20922" y="291078"/>
                  </a:cubicBezTo>
                  <a:lnTo>
                    <a:pt x="156430" y="58172"/>
                  </a:lnTo>
                  <a:cubicBezTo>
                    <a:pt x="177385" y="22157"/>
                    <a:pt x="215910" y="0"/>
                    <a:pt x="257578" y="0"/>
                  </a:cubicBezTo>
                  <a:lnTo>
                    <a:pt x="526223" y="0"/>
                  </a:lnTo>
                  <a:cubicBezTo>
                    <a:pt x="567891" y="0"/>
                    <a:pt x="606416" y="22157"/>
                    <a:pt x="627371" y="58172"/>
                  </a:cubicBezTo>
                  <a:lnTo>
                    <a:pt x="762879" y="291078"/>
                  </a:lnTo>
                  <a:cubicBezTo>
                    <a:pt x="783801" y="327037"/>
                    <a:pt x="783801" y="371463"/>
                    <a:pt x="762879" y="407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147589" y="9111902"/>
            <a:ext cx="4511381" cy="3876968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217351" y="9111902"/>
            <a:ext cx="4511381" cy="3876968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7517324" y="533572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156693" y="533572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309896" y="3986564"/>
            <a:ext cx="1034457" cy="880582"/>
          </a:xfrm>
          <a:custGeom>
            <a:avLst/>
            <a:gdLst/>
            <a:ahLst/>
            <a:cxnLst/>
            <a:rect l="l" t="t" r="r" b="b"/>
            <a:pathLst>
              <a:path w="1034457" h="880582">
                <a:moveTo>
                  <a:pt x="0" y="0"/>
                </a:moveTo>
                <a:lnTo>
                  <a:pt x="1034457" y="0"/>
                </a:lnTo>
                <a:lnTo>
                  <a:pt x="1034457" y="880582"/>
                </a:lnTo>
                <a:lnTo>
                  <a:pt x="0" y="88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2724842" y="719249"/>
            <a:ext cx="12838317" cy="1039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6800" b="1" spc="34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Thị Trường EdTech Toàn Cầu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408221" y="5602773"/>
            <a:ext cx="4841774" cy="1469704"/>
            <a:chOff x="0" y="0"/>
            <a:chExt cx="6455699" cy="1959605"/>
          </a:xfrm>
        </p:grpSpPr>
        <p:grpSp>
          <p:nvGrpSpPr>
            <p:cNvPr id="34" name="Group 34"/>
            <p:cNvGrpSpPr/>
            <p:nvPr/>
          </p:nvGrpSpPr>
          <p:grpSpPr>
            <a:xfrm>
              <a:off x="1049809" y="0"/>
              <a:ext cx="4320241" cy="692797"/>
              <a:chOff x="0" y="0"/>
              <a:chExt cx="938506" cy="15049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938506" cy="150499"/>
              </a:xfrm>
              <a:custGeom>
                <a:avLst/>
                <a:gdLst/>
                <a:ahLst/>
                <a:cxnLst/>
                <a:rect l="l" t="t" r="r" b="b"/>
                <a:pathLst>
                  <a:path w="938506" h="150499">
                    <a:moveTo>
                      <a:pt x="75250" y="0"/>
                    </a:moveTo>
                    <a:lnTo>
                      <a:pt x="863256" y="0"/>
                    </a:lnTo>
                    <a:cubicBezTo>
                      <a:pt x="883214" y="0"/>
                      <a:pt x="902354" y="7928"/>
                      <a:pt x="916466" y="22040"/>
                    </a:cubicBezTo>
                    <a:cubicBezTo>
                      <a:pt x="930578" y="36152"/>
                      <a:pt x="938506" y="55292"/>
                      <a:pt x="938506" y="75250"/>
                    </a:cubicBezTo>
                    <a:lnTo>
                      <a:pt x="938506" y="75250"/>
                    </a:lnTo>
                    <a:cubicBezTo>
                      <a:pt x="938506" y="95207"/>
                      <a:pt x="930578" y="114347"/>
                      <a:pt x="916466" y="128459"/>
                    </a:cubicBezTo>
                    <a:cubicBezTo>
                      <a:pt x="902354" y="142571"/>
                      <a:pt x="883214" y="150499"/>
                      <a:pt x="863256" y="150499"/>
                    </a:cubicBezTo>
                    <a:lnTo>
                      <a:pt x="75250" y="150499"/>
                    </a:lnTo>
                    <a:cubicBezTo>
                      <a:pt x="55292" y="150499"/>
                      <a:pt x="36152" y="142571"/>
                      <a:pt x="22040" y="128459"/>
                    </a:cubicBezTo>
                    <a:cubicBezTo>
                      <a:pt x="7928" y="114347"/>
                      <a:pt x="0" y="95207"/>
                      <a:pt x="0" y="75250"/>
                    </a:cubicBezTo>
                    <a:lnTo>
                      <a:pt x="0" y="75250"/>
                    </a:lnTo>
                    <a:cubicBezTo>
                      <a:pt x="0" y="55292"/>
                      <a:pt x="7928" y="36152"/>
                      <a:pt x="22040" y="22040"/>
                    </a:cubicBezTo>
                    <a:cubicBezTo>
                      <a:pt x="36152" y="7928"/>
                      <a:pt x="55292" y="0"/>
                      <a:pt x="752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938506" cy="188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993346"/>
              <a:ext cx="6455699" cy="966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Toàn cầu: $ 457 Tỷ Đô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23243" y="-82961"/>
              <a:ext cx="3573372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2032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9023203" y="4007314"/>
            <a:ext cx="1034457" cy="880582"/>
          </a:xfrm>
          <a:custGeom>
            <a:avLst/>
            <a:gdLst/>
            <a:ahLst/>
            <a:cxnLst/>
            <a:rect l="l" t="t" r="r" b="b"/>
            <a:pathLst>
              <a:path w="1034457" h="880582">
                <a:moveTo>
                  <a:pt x="0" y="0"/>
                </a:moveTo>
                <a:lnTo>
                  <a:pt x="1034458" y="0"/>
                </a:lnTo>
                <a:lnTo>
                  <a:pt x="1034458" y="880582"/>
                </a:lnTo>
                <a:lnTo>
                  <a:pt x="0" y="88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180995" y="4038661"/>
            <a:ext cx="1034457" cy="880582"/>
          </a:xfrm>
          <a:custGeom>
            <a:avLst/>
            <a:gdLst/>
            <a:ahLst/>
            <a:cxnLst/>
            <a:rect l="l" t="t" r="r" b="b"/>
            <a:pathLst>
              <a:path w="1034457" h="880582">
                <a:moveTo>
                  <a:pt x="0" y="0"/>
                </a:moveTo>
                <a:lnTo>
                  <a:pt x="1034458" y="0"/>
                </a:lnTo>
                <a:lnTo>
                  <a:pt x="1034458" y="880582"/>
                </a:lnTo>
                <a:lnTo>
                  <a:pt x="0" y="88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AutoShape 41"/>
          <p:cNvSpPr/>
          <p:nvPr/>
        </p:nvSpPr>
        <p:spPr>
          <a:xfrm>
            <a:off x="5191266" y="2306163"/>
            <a:ext cx="7904402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4399218" y="2101465"/>
            <a:ext cx="476388" cy="409396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3409993" y="2101465"/>
            <a:ext cx="476388" cy="409396"/>
            <a:chOff x="0" y="0"/>
            <a:chExt cx="812800" cy="698500"/>
          </a:xfrm>
        </p:grpSpPr>
        <p:sp>
          <p:nvSpPr>
            <p:cNvPr id="46" name="Freeform 46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7" name="TextBox 4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908885" y="5621321"/>
            <a:ext cx="3240181" cy="519598"/>
            <a:chOff x="0" y="0"/>
            <a:chExt cx="938506" cy="15049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38506" cy="150499"/>
            </a:xfrm>
            <a:custGeom>
              <a:avLst/>
              <a:gdLst/>
              <a:ahLst/>
              <a:cxnLst/>
              <a:rect l="l" t="t" r="r" b="b"/>
              <a:pathLst>
                <a:path w="938506" h="150499">
                  <a:moveTo>
                    <a:pt x="75250" y="0"/>
                  </a:moveTo>
                  <a:lnTo>
                    <a:pt x="863256" y="0"/>
                  </a:lnTo>
                  <a:cubicBezTo>
                    <a:pt x="883214" y="0"/>
                    <a:pt x="902354" y="7928"/>
                    <a:pt x="916466" y="22040"/>
                  </a:cubicBezTo>
                  <a:cubicBezTo>
                    <a:pt x="930578" y="36152"/>
                    <a:pt x="938506" y="55292"/>
                    <a:pt x="938506" y="75250"/>
                  </a:cubicBezTo>
                  <a:lnTo>
                    <a:pt x="938506" y="75250"/>
                  </a:lnTo>
                  <a:cubicBezTo>
                    <a:pt x="938506" y="95207"/>
                    <a:pt x="930578" y="114347"/>
                    <a:pt x="916466" y="128459"/>
                  </a:cubicBezTo>
                  <a:cubicBezTo>
                    <a:pt x="902354" y="142571"/>
                    <a:pt x="883214" y="150499"/>
                    <a:pt x="863256" y="150499"/>
                  </a:cubicBezTo>
                  <a:lnTo>
                    <a:pt x="75250" y="150499"/>
                  </a:lnTo>
                  <a:cubicBezTo>
                    <a:pt x="55292" y="150499"/>
                    <a:pt x="36152" y="142571"/>
                    <a:pt x="22040" y="128459"/>
                  </a:cubicBezTo>
                  <a:cubicBezTo>
                    <a:pt x="7928" y="114347"/>
                    <a:pt x="0" y="95207"/>
                    <a:pt x="0" y="75250"/>
                  </a:cubicBezTo>
                  <a:lnTo>
                    <a:pt x="0" y="75250"/>
                  </a:lnTo>
                  <a:cubicBezTo>
                    <a:pt x="0" y="55292"/>
                    <a:pt x="7928" y="36152"/>
                    <a:pt x="22040" y="22040"/>
                  </a:cubicBezTo>
                  <a:cubicBezTo>
                    <a:pt x="36152" y="7928"/>
                    <a:pt x="55292" y="0"/>
                    <a:pt x="7525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938506" cy="188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7121528" y="6325849"/>
            <a:ext cx="4841774" cy="76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Việt Nam: $ 3 Tỷ Đô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188961" y="5523381"/>
            <a:ext cx="268002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2023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3080653" y="5652668"/>
            <a:ext cx="3240181" cy="519598"/>
            <a:chOff x="0" y="0"/>
            <a:chExt cx="938506" cy="15049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38506" cy="150499"/>
            </a:xfrm>
            <a:custGeom>
              <a:avLst/>
              <a:gdLst/>
              <a:ahLst/>
              <a:cxnLst/>
              <a:rect l="l" t="t" r="r" b="b"/>
              <a:pathLst>
                <a:path w="938506" h="150499">
                  <a:moveTo>
                    <a:pt x="75250" y="0"/>
                  </a:moveTo>
                  <a:lnTo>
                    <a:pt x="863256" y="0"/>
                  </a:lnTo>
                  <a:cubicBezTo>
                    <a:pt x="883214" y="0"/>
                    <a:pt x="902354" y="7928"/>
                    <a:pt x="916466" y="22040"/>
                  </a:cubicBezTo>
                  <a:cubicBezTo>
                    <a:pt x="930578" y="36152"/>
                    <a:pt x="938506" y="55292"/>
                    <a:pt x="938506" y="75250"/>
                  </a:cubicBezTo>
                  <a:lnTo>
                    <a:pt x="938506" y="75250"/>
                  </a:lnTo>
                  <a:cubicBezTo>
                    <a:pt x="938506" y="95207"/>
                    <a:pt x="930578" y="114347"/>
                    <a:pt x="916466" y="128459"/>
                  </a:cubicBezTo>
                  <a:cubicBezTo>
                    <a:pt x="902354" y="142571"/>
                    <a:pt x="883214" y="150499"/>
                    <a:pt x="863256" y="150499"/>
                  </a:cubicBezTo>
                  <a:lnTo>
                    <a:pt x="75250" y="150499"/>
                  </a:lnTo>
                  <a:cubicBezTo>
                    <a:pt x="55292" y="150499"/>
                    <a:pt x="36152" y="142571"/>
                    <a:pt x="22040" y="128459"/>
                  </a:cubicBezTo>
                  <a:cubicBezTo>
                    <a:pt x="7928" y="114347"/>
                    <a:pt x="0" y="95207"/>
                    <a:pt x="0" y="75250"/>
                  </a:cubicBezTo>
                  <a:lnTo>
                    <a:pt x="0" y="75250"/>
                  </a:lnTo>
                  <a:cubicBezTo>
                    <a:pt x="0" y="55292"/>
                    <a:pt x="7928" y="36152"/>
                    <a:pt x="22040" y="22040"/>
                  </a:cubicBezTo>
                  <a:cubicBezTo>
                    <a:pt x="36152" y="7928"/>
                    <a:pt x="55292" y="0"/>
                    <a:pt x="7525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938506" cy="188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2293296" y="6294503"/>
            <a:ext cx="4841774" cy="76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17 Triệu Người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080653" y="5533408"/>
            <a:ext cx="3240181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Độ tuổi đi học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915236" y="0"/>
            <a:ext cx="24583808" cy="10287000"/>
            <a:chOff x="0" y="0"/>
            <a:chExt cx="32778411" cy="13716000"/>
          </a:xfrm>
        </p:grpSpPr>
        <p:sp>
          <p:nvSpPr>
            <p:cNvPr id="3" name="Freeform 3"/>
            <p:cNvSpPr/>
            <p:nvPr/>
          </p:nvSpPr>
          <p:spPr>
            <a:xfrm flipH="1">
              <a:off x="19085271" y="0"/>
              <a:ext cx="13693140" cy="13716000"/>
            </a:xfrm>
            <a:custGeom>
              <a:avLst/>
              <a:gdLst/>
              <a:ahLst/>
              <a:cxnLst/>
              <a:rect l="l" t="t" r="r" b="b"/>
              <a:pathLst>
                <a:path w="13693140" h="13716000">
                  <a:moveTo>
                    <a:pt x="1369314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693140" y="13716000"/>
                  </a:lnTo>
                  <a:lnTo>
                    <a:pt x="13693140" y="0"/>
                  </a:lnTo>
                  <a:close/>
                </a:path>
              </a:pathLst>
            </a:custGeom>
            <a:blipFill>
              <a:blip r:embed="rId2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693140" cy="13716000"/>
            </a:xfrm>
            <a:custGeom>
              <a:avLst/>
              <a:gdLst/>
              <a:ahLst/>
              <a:cxnLst/>
              <a:rect l="l" t="t" r="r" b="b"/>
              <a:pathLst>
                <a:path w="13693140" h="13716000">
                  <a:moveTo>
                    <a:pt x="0" y="0"/>
                  </a:moveTo>
                  <a:lnTo>
                    <a:pt x="13693140" y="0"/>
                  </a:lnTo>
                  <a:lnTo>
                    <a:pt x="136931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05637" y="752475"/>
            <a:ext cx="15854926" cy="8819303"/>
          </a:xfrm>
          <a:custGeom>
            <a:avLst/>
            <a:gdLst/>
            <a:ahLst/>
            <a:cxnLst/>
            <a:rect l="l" t="t" r="r" b="b"/>
            <a:pathLst>
              <a:path w="15854926" h="8819303">
                <a:moveTo>
                  <a:pt x="0" y="0"/>
                </a:moveTo>
                <a:lnTo>
                  <a:pt x="15854926" y="0"/>
                </a:lnTo>
                <a:lnTo>
                  <a:pt x="15854926" y="8819303"/>
                </a:lnTo>
                <a:lnTo>
                  <a:pt x="0" y="88193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687081" y="6998628"/>
            <a:ext cx="11513753" cy="6576744"/>
            <a:chOff x="0" y="0"/>
            <a:chExt cx="1159606" cy="662376"/>
          </a:xfrm>
        </p:grpSpPr>
        <p:sp>
          <p:nvSpPr>
            <p:cNvPr id="7" name="Freeform 7"/>
            <p:cNvSpPr/>
            <p:nvPr/>
          </p:nvSpPr>
          <p:spPr>
            <a:xfrm>
              <a:off x="6523" y="0"/>
              <a:ext cx="1146559" cy="662376"/>
            </a:xfrm>
            <a:custGeom>
              <a:avLst/>
              <a:gdLst/>
              <a:ahLst/>
              <a:cxnLst/>
              <a:rect l="l" t="t" r="r" b="b"/>
              <a:pathLst>
                <a:path w="1146559" h="662376">
                  <a:moveTo>
                    <a:pt x="1136204" y="358698"/>
                  </a:moveTo>
                  <a:lnTo>
                    <a:pt x="966761" y="634865"/>
                  </a:lnTo>
                  <a:cubicBezTo>
                    <a:pt x="956274" y="651958"/>
                    <a:pt x="937661" y="662376"/>
                    <a:pt x="917607" y="662376"/>
                  </a:cubicBezTo>
                  <a:lnTo>
                    <a:pt x="228953" y="662376"/>
                  </a:lnTo>
                  <a:cubicBezTo>
                    <a:pt x="208899" y="662376"/>
                    <a:pt x="190285" y="651958"/>
                    <a:pt x="179798" y="634865"/>
                  </a:cubicBezTo>
                  <a:lnTo>
                    <a:pt x="10356" y="358698"/>
                  </a:lnTo>
                  <a:cubicBezTo>
                    <a:pt x="0" y="341820"/>
                    <a:pt x="0" y="320556"/>
                    <a:pt x="10356" y="303678"/>
                  </a:cubicBezTo>
                  <a:lnTo>
                    <a:pt x="179798" y="27510"/>
                  </a:lnTo>
                  <a:cubicBezTo>
                    <a:pt x="190285" y="10418"/>
                    <a:pt x="208899" y="0"/>
                    <a:pt x="228953" y="0"/>
                  </a:cubicBezTo>
                  <a:lnTo>
                    <a:pt x="917607" y="0"/>
                  </a:lnTo>
                  <a:cubicBezTo>
                    <a:pt x="937661" y="0"/>
                    <a:pt x="956274" y="10418"/>
                    <a:pt x="966761" y="27510"/>
                  </a:cubicBezTo>
                  <a:lnTo>
                    <a:pt x="1136204" y="303678"/>
                  </a:lnTo>
                  <a:cubicBezTo>
                    <a:pt x="1146559" y="320556"/>
                    <a:pt x="1146559" y="341820"/>
                    <a:pt x="1136204" y="358698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931006" cy="70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6123800">
            <a:off x="13156395" y="-5134618"/>
            <a:ext cx="11513753" cy="6576744"/>
            <a:chOff x="0" y="0"/>
            <a:chExt cx="1159606" cy="662376"/>
          </a:xfrm>
        </p:grpSpPr>
        <p:sp>
          <p:nvSpPr>
            <p:cNvPr id="10" name="Freeform 10"/>
            <p:cNvSpPr/>
            <p:nvPr/>
          </p:nvSpPr>
          <p:spPr>
            <a:xfrm>
              <a:off x="6523" y="0"/>
              <a:ext cx="1146559" cy="662376"/>
            </a:xfrm>
            <a:custGeom>
              <a:avLst/>
              <a:gdLst/>
              <a:ahLst/>
              <a:cxnLst/>
              <a:rect l="l" t="t" r="r" b="b"/>
              <a:pathLst>
                <a:path w="1146559" h="662376">
                  <a:moveTo>
                    <a:pt x="1136204" y="358698"/>
                  </a:moveTo>
                  <a:lnTo>
                    <a:pt x="966761" y="634865"/>
                  </a:lnTo>
                  <a:cubicBezTo>
                    <a:pt x="956274" y="651958"/>
                    <a:pt x="937661" y="662376"/>
                    <a:pt x="917607" y="662376"/>
                  </a:cubicBezTo>
                  <a:lnTo>
                    <a:pt x="228953" y="662376"/>
                  </a:lnTo>
                  <a:cubicBezTo>
                    <a:pt x="208899" y="662376"/>
                    <a:pt x="190285" y="651958"/>
                    <a:pt x="179798" y="634865"/>
                  </a:cubicBezTo>
                  <a:lnTo>
                    <a:pt x="10356" y="358698"/>
                  </a:lnTo>
                  <a:cubicBezTo>
                    <a:pt x="0" y="341820"/>
                    <a:pt x="0" y="320556"/>
                    <a:pt x="10356" y="303678"/>
                  </a:cubicBezTo>
                  <a:lnTo>
                    <a:pt x="179798" y="27510"/>
                  </a:lnTo>
                  <a:cubicBezTo>
                    <a:pt x="190285" y="10418"/>
                    <a:pt x="208899" y="0"/>
                    <a:pt x="228953" y="0"/>
                  </a:cubicBezTo>
                  <a:lnTo>
                    <a:pt x="917607" y="0"/>
                  </a:lnTo>
                  <a:cubicBezTo>
                    <a:pt x="937661" y="0"/>
                    <a:pt x="956274" y="10418"/>
                    <a:pt x="966761" y="27510"/>
                  </a:cubicBezTo>
                  <a:lnTo>
                    <a:pt x="1136204" y="303678"/>
                  </a:lnTo>
                  <a:cubicBezTo>
                    <a:pt x="1146559" y="320556"/>
                    <a:pt x="1146559" y="341820"/>
                    <a:pt x="1136204" y="358698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931006" cy="70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40755" y="1028700"/>
            <a:ext cx="8206406" cy="8229600"/>
            <a:chOff x="0" y="0"/>
            <a:chExt cx="10941875" cy="109728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941875" cy="10972800"/>
              <a:chOff x="0" y="0"/>
              <a:chExt cx="1761904" cy="17668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61904" cy="1766884"/>
              </a:xfrm>
              <a:custGeom>
                <a:avLst/>
                <a:gdLst/>
                <a:ahLst/>
                <a:cxnLst/>
                <a:rect l="l" t="t" r="r" b="b"/>
                <a:pathLst>
                  <a:path w="1761904" h="1766884">
                    <a:moveTo>
                      <a:pt x="0" y="0"/>
                    </a:moveTo>
                    <a:lnTo>
                      <a:pt x="1761904" y="0"/>
                    </a:lnTo>
                    <a:lnTo>
                      <a:pt x="1761904" y="1766884"/>
                    </a:lnTo>
                    <a:lnTo>
                      <a:pt x="0" y="176688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761904" cy="1804984"/>
              </a:xfrm>
              <a:prstGeom prst="rect">
                <a:avLst/>
              </a:prstGeom>
            </p:spPr>
            <p:txBody>
              <a:bodyPr lIns="62317" tIns="62317" rIns="62317" bIns="6231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91907" y="212258"/>
              <a:ext cx="10558060" cy="10548284"/>
            </a:xfrm>
            <a:custGeom>
              <a:avLst/>
              <a:gdLst/>
              <a:ahLst/>
              <a:cxnLst/>
              <a:rect l="l" t="t" r="r" b="b"/>
              <a:pathLst>
                <a:path w="10558060" h="10548284">
                  <a:moveTo>
                    <a:pt x="0" y="0"/>
                  </a:moveTo>
                  <a:lnTo>
                    <a:pt x="10558061" y="0"/>
                  </a:lnTo>
                  <a:lnTo>
                    <a:pt x="10558061" y="10548284"/>
                  </a:lnTo>
                  <a:lnTo>
                    <a:pt x="0" y="10548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577012" y="962025"/>
            <a:ext cx="8566988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8000" b="1" spc="-176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Thành tích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7012" y="2434104"/>
            <a:ext cx="8356088" cy="647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 b="1" spc="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ABS Technology</a:t>
            </a: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và </a:t>
            </a:r>
            <a:r>
              <a:rPr lang="en-US" sz="2600" b="1" spc="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Cố vấn Ms. Jenny Châu Đặng - Giám đốc điều hành khu vực của Tập đoàn EdTech TOPICA.</a:t>
            </a: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Ms. Châu cũng là cố vấn chiến lược toàn cầu về Quan hệ đối tác - Sài Gòn Innovation Hub. </a:t>
            </a:r>
          </a:p>
          <a:p>
            <a:pPr algn="l">
              <a:lnSpc>
                <a:spcPts val="3380"/>
              </a:lnSpc>
            </a:pPr>
            <a:endParaRPr/>
          </a:p>
          <a:p>
            <a:pPr algn="l">
              <a:lnSpc>
                <a:spcPts val="3380"/>
              </a:lnSpc>
            </a:pP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🔷️ Tháng 12 năm 2020, ABS Technology đã được chọn là </a:t>
            </a:r>
            <a:r>
              <a:rPr lang="en-US" sz="2600" b="1" spc="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trong số 15 Công ty khởi nghiệp có triển vọng nhất, dự kiến sẽ mở rộng tốt trên thị trường ASEAN</a:t>
            </a: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algn="l">
              <a:lnSpc>
                <a:spcPts val="3380"/>
              </a:lnSpc>
            </a:pPr>
            <a:endParaRPr/>
          </a:p>
          <a:p>
            <a:pPr algn="l">
              <a:lnSpc>
                <a:spcPts val="3380"/>
              </a:lnSpc>
            </a:pP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🔷️ NINJA ACCELERATOR 2021 là một chương trình được tài trợ bởi </a:t>
            </a:r>
            <a:r>
              <a:rPr lang="en-US" sz="2600" b="1" spc="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Cơ quan Hợp tác Quốc tế của Nhật Bản (JICA), đồng hành với Đại học Công nghệ Nanyang của Singapore (NTUitive)</a:t>
            </a: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Cả hai tổ chức đóng vai trò là Ban Giám Khảo chương trình, và là các đối tác của </a:t>
            </a:r>
            <a:r>
              <a:rPr lang="en-US" sz="2600" b="1" spc="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Sihub, ITP và SHTP-1C </a:t>
            </a:r>
            <a:r>
              <a:rPr lang="en-US" sz="2600" spc="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tại Việt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5637" y="752475"/>
            <a:ext cx="15854926" cy="8819303"/>
          </a:xfrm>
          <a:custGeom>
            <a:avLst/>
            <a:gdLst/>
            <a:ahLst/>
            <a:cxnLst/>
            <a:rect l="l" t="t" r="r" b="b"/>
            <a:pathLst>
              <a:path w="15854926" h="8819303">
                <a:moveTo>
                  <a:pt x="0" y="0"/>
                </a:moveTo>
                <a:lnTo>
                  <a:pt x="15854926" y="0"/>
                </a:lnTo>
                <a:lnTo>
                  <a:pt x="15854926" y="8819303"/>
                </a:lnTo>
                <a:lnTo>
                  <a:pt x="0" y="88193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37550" y="5239139"/>
            <a:ext cx="5321750" cy="3751897"/>
            <a:chOff x="0" y="0"/>
            <a:chExt cx="7095666" cy="500252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095666" cy="5002529"/>
              <a:chOff x="0" y="0"/>
              <a:chExt cx="1681851" cy="118572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81851" cy="1185725"/>
              </a:xfrm>
              <a:custGeom>
                <a:avLst/>
                <a:gdLst/>
                <a:ahLst/>
                <a:cxnLst/>
                <a:rect l="l" t="t" r="r" b="b"/>
                <a:pathLst>
                  <a:path w="1681851" h="1185725">
                    <a:moveTo>
                      <a:pt x="0" y="0"/>
                    </a:moveTo>
                    <a:lnTo>
                      <a:pt x="1681851" y="0"/>
                    </a:lnTo>
                    <a:lnTo>
                      <a:pt x="1681851" y="1185725"/>
                    </a:lnTo>
                    <a:lnTo>
                      <a:pt x="0" y="11857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81851" cy="1223825"/>
              </a:xfrm>
              <a:prstGeom prst="rect">
                <a:avLst/>
              </a:prstGeom>
            </p:spPr>
            <p:txBody>
              <a:bodyPr lIns="52741" tIns="52741" rIns="52741" bIns="5274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51466" y="61166"/>
              <a:ext cx="6751788" cy="4774479"/>
            </a:xfrm>
            <a:custGeom>
              <a:avLst/>
              <a:gdLst/>
              <a:ahLst/>
              <a:cxnLst/>
              <a:rect l="l" t="t" r="r" b="b"/>
              <a:pathLst>
                <a:path w="6751788" h="4774479">
                  <a:moveTo>
                    <a:pt x="0" y="0"/>
                  </a:moveTo>
                  <a:lnTo>
                    <a:pt x="6751789" y="0"/>
                  </a:lnTo>
                  <a:lnTo>
                    <a:pt x="6751789" y="4774479"/>
                  </a:lnTo>
                  <a:lnTo>
                    <a:pt x="0" y="4774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5627" y="58707"/>
              <a:ext cx="6887894" cy="4854326"/>
            </a:xfrm>
            <a:custGeom>
              <a:avLst/>
              <a:gdLst/>
              <a:ahLst/>
              <a:cxnLst/>
              <a:rect l="l" t="t" r="r" b="b"/>
              <a:pathLst>
                <a:path w="6887894" h="4854326">
                  <a:moveTo>
                    <a:pt x="0" y="0"/>
                  </a:moveTo>
                  <a:lnTo>
                    <a:pt x="6887895" y="0"/>
                  </a:lnTo>
                  <a:lnTo>
                    <a:pt x="6887895" y="4854325"/>
                  </a:lnTo>
                  <a:lnTo>
                    <a:pt x="0" y="485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5239139"/>
            <a:ext cx="5321750" cy="3751897"/>
            <a:chOff x="0" y="0"/>
            <a:chExt cx="7095666" cy="500252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7095666" cy="5002529"/>
              <a:chOff x="0" y="0"/>
              <a:chExt cx="1681851" cy="118572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81851" cy="1185725"/>
              </a:xfrm>
              <a:custGeom>
                <a:avLst/>
                <a:gdLst/>
                <a:ahLst/>
                <a:cxnLst/>
                <a:rect l="l" t="t" r="r" b="b"/>
                <a:pathLst>
                  <a:path w="1681851" h="1185725">
                    <a:moveTo>
                      <a:pt x="0" y="0"/>
                    </a:moveTo>
                    <a:lnTo>
                      <a:pt x="1681851" y="0"/>
                    </a:lnTo>
                    <a:lnTo>
                      <a:pt x="1681851" y="1185725"/>
                    </a:lnTo>
                    <a:lnTo>
                      <a:pt x="0" y="11857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681851" cy="1223825"/>
              </a:xfrm>
              <a:prstGeom prst="rect">
                <a:avLst/>
              </a:prstGeom>
            </p:spPr>
            <p:txBody>
              <a:bodyPr lIns="45792" tIns="45792" rIns="45792" bIns="4579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51466" y="61166"/>
              <a:ext cx="6751788" cy="4774479"/>
            </a:xfrm>
            <a:custGeom>
              <a:avLst/>
              <a:gdLst/>
              <a:ahLst/>
              <a:cxnLst/>
              <a:rect l="l" t="t" r="r" b="b"/>
              <a:pathLst>
                <a:path w="6751788" h="4774479">
                  <a:moveTo>
                    <a:pt x="0" y="0"/>
                  </a:moveTo>
                  <a:lnTo>
                    <a:pt x="6751789" y="0"/>
                  </a:lnTo>
                  <a:lnTo>
                    <a:pt x="6751789" y="4774479"/>
                  </a:lnTo>
                  <a:lnTo>
                    <a:pt x="0" y="4774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1466" y="65886"/>
              <a:ext cx="6751788" cy="4769760"/>
            </a:xfrm>
            <a:custGeom>
              <a:avLst/>
              <a:gdLst/>
              <a:ahLst/>
              <a:cxnLst/>
              <a:rect l="l" t="t" r="r" b="b"/>
              <a:pathLst>
                <a:path w="6751788" h="4769760">
                  <a:moveTo>
                    <a:pt x="0" y="0"/>
                  </a:moveTo>
                  <a:lnTo>
                    <a:pt x="6751789" y="0"/>
                  </a:lnTo>
                  <a:lnTo>
                    <a:pt x="6751789" y="4769759"/>
                  </a:lnTo>
                  <a:lnTo>
                    <a:pt x="0" y="4769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581505" y="2660672"/>
            <a:ext cx="7215139" cy="5086759"/>
            <a:chOff x="0" y="0"/>
            <a:chExt cx="9620185" cy="678234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9620185" cy="6782345"/>
              <a:chOff x="0" y="0"/>
              <a:chExt cx="1681851" cy="118572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81851" cy="1185725"/>
              </a:xfrm>
              <a:custGeom>
                <a:avLst/>
                <a:gdLst/>
                <a:ahLst/>
                <a:cxnLst/>
                <a:rect l="l" t="t" r="r" b="b"/>
                <a:pathLst>
                  <a:path w="1681851" h="1185725">
                    <a:moveTo>
                      <a:pt x="0" y="0"/>
                    </a:moveTo>
                    <a:lnTo>
                      <a:pt x="1681851" y="0"/>
                    </a:lnTo>
                    <a:lnTo>
                      <a:pt x="1681851" y="1185725"/>
                    </a:lnTo>
                    <a:lnTo>
                      <a:pt x="0" y="11857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681851" cy="1223825"/>
              </a:xfrm>
              <a:prstGeom prst="rect">
                <a:avLst/>
              </a:prstGeom>
            </p:spPr>
            <p:txBody>
              <a:bodyPr lIns="52741" tIns="52741" rIns="52741" bIns="5274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205355" y="82928"/>
              <a:ext cx="9153961" cy="6473158"/>
            </a:xfrm>
            <a:custGeom>
              <a:avLst/>
              <a:gdLst/>
              <a:ahLst/>
              <a:cxnLst/>
              <a:rect l="l" t="t" r="r" b="b"/>
              <a:pathLst>
                <a:path w="9153961" h="6473158">
                  <a:moveTo>
                    <a:pt x="0" y="0"/>
                  </a:moveTo>
                  <a:lnTo>
                    <a:pt x="9153962" y="0"/>
                  </a:lnTo>
                  <a:lnTo>
                    <a:pt x="9153962" y="6473159"/>
                  </a:lnTo>
                  <a:lnTo>
                    <a:pt x="0" y="6473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028700" y="1197394"/>
            <a:ext cx="16230600" cy="108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4"/>
              </a:lnSpc>
            </a:pPr>
            <a:r>
              <a:rPr lang="en-US" sz="6800" b="1" spc="-14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Các thành viên đạt giải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34516" y="-3707424"/>
            <a:ext cx="9869031" cy="6873134"/>
            <a:chOff x="0" y="0"/>
            <a:chExt cx="911092" cy="634516"/>
          </a:xfrm>
        </p:grpSpPr>
        <p:sp>
          <p:nvSpPr>
            <p:cNvPr id="3" name="Freeform 3"/>
            <p:cNvSpPr/>
            <p:nvPr/>
          </p:nvSpPr>
          <p:spPr>
            <a:xfrm>
              <a:off x="9417" y="0"/>
              <a:ext cx="892258" cy="634516"/>
            </a:xfrm>
            <a:custGeom>
              <a:avLst/>
              <a:gdLst/>
              <a:ahLst/>
              <a:cxnLst/>
              <a:rect l="l" t="t" r="r" b="b"/>
              <a:pathLst>
                <a:path w="892258" h="634516">
                  <a:moveTo>
                    <a:pt x="877559" y="354912"/>
                  </a:moveTo>
                  <a:lnTo>
                    <a:pt x="722592" y="596863"/>
                  </a:lnTo>
                  <a:cubicBezTo>
                    <a:pt x="707565" y="620325"/>
                    <a:pt x="681622" y="634516"/>
                    <a:pt x="653761" y="634516"/>
                  </a:cubicBezTo>
                  <a:lnTo>
                    <a:pt x="238498" y="634516"/>
                  </a:lnTo>
                  <a:cubicBezTo>
                    <a:pt x="210636" y="634516"/>
                    <a:pt x="184693" y="620325"/>
                    <a:pt x="169666" y="596863"/>
                  </a:cubicBezTo>
                  <a:lnTo>
                    <a:pt x="14700" y="354912"/>
                  </a:lnTo>
                  <a:cubicBezTo>
                    <a:pt x="0" y="331961"/>
                    <a:pt x="0" y="302555"/>
                    <a:pt x="14700" y="279605"/>
                  </a:cubicBezTo>
                  <a:lnTo>
                    <a:pt x="169666" y="37653"/>
                  </a:lnTo>
                  <a:cubicBezTo>
                    <a:pt x="184693" y="14192"/>
                    <a:pt x="210636" y="0"/>
                    <a:pt x="238498" y="0"/>
                  </a:cubicBezTo>
                  <a:lnTo>
                    <a:pt x="653761" y="0"/>
                  </a:lnTo>
                  <a:cubicBezTo>
                    <a:pt x="681622" y="0"/>
                    <a:pt x="707565" y="14192"/>
                    <a:pt x="722592" y="37653"/>
                  </a:cubicBezTo>
                  <a:lnTo>
                    <a:pt x="877559" y="279605"/>
                  </a:lnTo>
                  <a:cubicBezTo>
                    <a:pt x="892258" y="302555"/>
                    <a:pt x="892258" y="331961"/>
                    <a:pt x="877559" y="35491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82492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36370" y="8906175"/>
            <a:ext cx="4511381" cy="3876968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89956" y="-1687272"/>
            <a:ext cx="4511381" cy="3876968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11893" y="8968568"/>
            <a:ext cx="14589156" cy="2632121"/>
            <a:chOff x="0" y="0"/>
            <a:chExt cx="3516957" cy="634516"/>
          </a:xfrm>
        </p:grpSpPr>
        <p:sp>
          <p:nvSpPr>
            <p:cNvPr id="12" name="Freeform 12"/>
            <p:cNvSpPr/>
            <p:nvPr/>
          </p:nvSpPr>
          <p:spPr>
            <a:xfrm>
              <a:off x="6370" y="0"/>
              <a:ext cx="3504216" cy="634516"/>
            </a:xfrm>
            <a:custGeom>
              <a:avLst/>
              <a:gdLst/>
              <a:ahLst/>
              <a:cxnLst/>
              <a:rect l="l" t="t" r="r" b="b"/>
              <a:pathLst>
                <a:path w="3504216" h="634516">
                  <a:moveTo>
                    <a:pt x="3494273" y="342729"/>
                  </a:moveTo>
                  <a:lnTo>
                    <a:pt x="3323701" y="609045"/>
                  </a:lnTo>
                  <a:cubicBezTo>
                    <a:pt x="3313536" y="624916"/>
                    <a:pt x="3295987" y="634516"/>
                    <a:pt x="3277139" y="634516"/>
                  </a:cubicBezTo>
                  <a:lnTo>
                    <a:pt x="227078" y="634516"/>
                  </a:lnTo>
                  <a:cubicBezTo>
                    <a:pt x="208230" y="634516"/>
                    <a:pt x="190681" y="624916"/>
                    <a:pt x="180516" y="609045"/>
                  </a:cubicBezTo>
                  <a:lnTo>
                    <a:pt x="9944" y="342729"/>
                  </a:lnTo>
                  <a:cubicBezTo>
                    <a:pt x="0" y="327204"/>
                    <a:pt x="0" y="307312"/>
                    <a:pt x="9944" y="291787"/>
                  </a:cubicBezTo>
                  <a:lnTo>
                    <a:pt x="180516" y="25471"/>
                  </a:lnTo>
                  <a:cubicBezTo>
                    <a:pt x="190681" y="9600"/>
                    <a:pt x="208230" y="0"/>
                    <a:pt x="227078" y="0"/>
                  </a:cubicBezTo>
                  <a:lnTo>
                    <a:pt x="3277139" y="0"/>
                  </a:lnTo>
                  <a:cubicBezTo>
                    <a:pt x="3295987" y="0"/>
                    <a:pt x="3313536" y="9600"/>
                    <a:pt x="3323701" y="25471"/>
                  </a:cubicBezTo>
                  <a:lnTo>
                    <a:pt x="3494273" y="291787"/>
                  </a:lnTo>
                  <a:cubicBezTo>
                    <a:pt x="3504216" y="307312"/>
                    <a:pt x="3504216" y="327204"/>
                    <a:pt x="3494273" y="34272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3288357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26340" y="1161930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57636" y="2475446"/>
            <a:ext cx="13772729" cy="2958985"/>
            <a:chOff x="0" y="0"/>
            <a:chExt cx="18363639" cy="394531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590910" cy="3945313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590910" y="0"/>
              <a:ext cx="4590910" cy="3945313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181819" y="0"/>
              <a:ext cx="4590910" cy="3945313"/>
              <a:chOff x="0" y="0"/>
              <a:chExt cx="812800" cy="698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3772729" y="0"/>
              <a:ext cx="4590910" cy="3945313"/>
              <a:chOff x="0" y="0"/>
              <a:chExt cx="812800" cy="6985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17428" y="194629"/>
              <a:ext cx="3556054" cy="355605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614204" y="402034"/>
              <a:ext cx="3337102" cy="3039645"/>
            </a:xfrm>
            <a:custGeom>
              <a:avLst/>
              <a:gdLst/>
              <a:ahLst/>
              <a:cxnLst/>
              <a:rect l="l" t="t" r="r" b="b"/>
              <a:pathLst>
                <a:path w="3337102" h="3039645">
                  <a:moveTo>
                    <a:pt x="0" y="0"/>
                  </a:moveTo>
                  <a:lnTo>
                    <a:pt x="3337102" y="0"/>
                  </a:lnTo>
                  <a:lnTo>
                    <a:pt x="3337102" y="3039645"/>
                  </a:lnTo>
                  <a:lnTo>
                    <a:pt x="0" y="3039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t="-4892" b="-4892"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5097434" y="143829"/>
              <a:ext cx="3556054" cy="355605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5469142" y="326822"/>
              <a:ext cx="2834444" cy="2834444"/>
            </a:xfrm>
            <a:custGeom>
              <a:avLst/>
              <a:gdLst/>
              <a:ahLst/>
              <a:cxnLst/>
              <a:rect l="l" t="t" r="r" b="b"/>
              <a:pathLst>
                <a:path w="2834444" h="2834444">
                  <a:moveTo>
                    <a:pt x="0" y="0"/>
                  </a:moveTo>
                  <a:lnTo>
                    <a:pt x="2834445" y="0"/>
                  </a:lnTo>
                  <a:lnTo>
                    <a:pt x="2834445" y="2834444"/>
                  </a:lnTo>
                  <a:lnTo>
                    <a:pt x="0" y="283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</p:sp>
        <p:grpSp>
          <p:nvGrpSpPr>
            <p:cNvPr id="36" name="Group 36"/>
            <p:cNvGrpSpPr/>
            <p:nvPr/>
          </p:nvGrpSpPr>
          <p:grpSpPr>
            <a:xfrm>
              <a:off x="9689819" y="143829"/>
              <a:ext cx="3556054" cy="3556054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9723952" y="1322065"/>
              <a:ext cx="3487790" cy="1301183"/>
            </a:xfrm>
            <a:custGeom>
              <a:avLst/>
              <a:gdLst/>
              <a:ahLst/>
              <a:cxnLst/>
              <a:rect l="l" t="t" r="r" b="b"/>
              <a:pathLst>
                <a:path w="3487790" h="1301183">
                  <a:moveTo>
                    <a:pt x="0" y="0"/>
                  </a:moveTo>
                  <a:lnTo>
                    <a:pt x="3487789" y="0"/>
                  </a:lnTo>
                  <a:lnTo>
                    <a:pt x="3487789" y="1301183"/>
                  </a:lnTo>
                  <a:lnTo>
                    <a:pt x="0" y="1301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 l="-17544" t="-128347" r="-17793" b="-132609"/>
              </a:stretch>
            </a:blipFill>
          </p:spPr>
        </p:sp>
        <p:grpSp>
          <p:nvGrpSpPr>
            <p:cNvPr id="40" name="Group 40"/>
            <p:cNvGrpSpPr/>
            <p:nvPr/>
          </p:nvGrpSpPr>
          <p:grpSpPr>
            <a:xfrm>
              <a:off x="14280729" y="143829"/>
              <a:ext cx="3556054" cy="3556054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14166115" y="1129482"/>
              <a:ext cx="3785282" cy="1584748"/>
            </a:xfrm>
            <a:custGeom>
              <a:avLst/>
              <a:gdLst/>
              <a:ahLst/>
              <a:cxnLst/>
              <a:rect l="l" t="t" r="r" b="b"/>
              <a:pathLst>
                <a:path w="3785282" h="1584748">
                  <a:moveTo>
                    <a:pt x="0" y="0"/>
                  </a:moveTo>
                  <a:lnTo>
                    <a:pt x="3785282" y="0"/>
                  </a:lnTo>
                  <a:lnTo>
                    <a:pt x="3785282" y="1584749"/>
                  </a:lnTo>
                  <a:lnTo>
                    <a:pt x="0" y="1584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62980" b="-75876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646241" y="5720181"/>
            <a:ext cx="16995519" cy="2958985"/>
            <a:chOff x="0" y="0"/>
            <a:chExt cx="22660692" cy="3945313"/>
          </a:xfrm>
        </p:grpSpPr>
        <p:grpSp>
          <p:nvGrpSpPr>
            <p:cNvPr id="45" name="Group 45"/>
            <p:cNvGrpSpPr/>
            <p:nvPr/>
          </p:nvGrpSpPr>
          <p:grpSpPr>
            <a:xfrm>
              <a:off x="8887963" y="0"/>
              <a:ext cx="4590910" cy="3945313"/>
              <a:chOff x="0" y="0"/>
              <a:chExt cx="812800" cy="6985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3478872" y="0"/>
              <a:ext cx="4590910" cy="3945313"/>
              <a:chOff x="0" y="0"/>
              <a:chExt cx="812800" cy="6985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8069782" y="0"/>
              <a:ext cx="4590910" cy="3945313"/>
              <a:chOff x="0" y="0"/>
              <a:chExt cx="812800" cy="6985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534806" y="0"/>
              <a:ext cx="4590910" cy="3945313"/>
              <a:chOff x="0" y="0"/>
              <a:chExt cx="812800" cy="6985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0" y="0"/>
              <a:ext cx="4590910" cy="3945313"/>
              <a:chOff x="0" y="0"/>
              <a:chExt cx="812800" cy="6985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24611" y="0"/>
                <a:ext cx="763579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63579" h="698500">
                    <a:moveTo>
                      <a:pt x="723737" y="460028"/>
                    </a:moveTo>
                    <a:lnTo>
                      <a:pt x="649441" y="587722"/>
                    </a:lnTo>
                    <a:cubicBezTo>
                      <a:pt x="609538" y="656307"/>
                      <a:pt x="536174" y="698500"/>
                      <a:pt x="456826" y="698500"/>
                    </a:cubicBezTo>
                    <a:lnTo>
                      <a:pt x="306752" y="698500"/>
                    </a:lnTo>
                    <a:cubicBezTo>
                      <a:pt x="227404" y="698500"/>
                      <a:pt x="154040" y="656307"/>
                      <a:pt x="114137" y="587722"/>
                    </a:cubicBezTo>
                    <a:lnTo>
                      <a:pt x="39841" y="460028"/>
                    </a:lnTo>
                    <a:cubicBezTo>
                      <a:pt x="0" y="391549"/>
                      <a:pt x="0" y="306951"/>
                      <a:pt x="39841" y="238472"/>
                    </a:cubicBezTo>
                    <a:lnTo>
                      <a:pt x="114137" y="110778"/>
                    </a:lnTo>
                    <a:cubicBezTo>
                      <a:pt x="154040" y="42193"/>
                      <a:pt x="227404" y="0"/>
                      <a:pt x="306752" y="0"/>
                    </a:cubicBezTo>
                    <a:lnTo>
                      <a:pt x="456826" y="0"/>
                    </a:lnTo>
                    <a:cubicBezTo>
                      <a:pt x="536174" y="0"/>
                      <a:pt x="609538" y="42193"/>
                      <a:pt x="649441" y="110778"/>
                    </a:cubicBezTo>
                    <a:lnTo>
                      <a:pt x="723737" y="238472"/>
                    </a:lnTo>
                    <a:cubicBezTo>
                      <a:pt x="763578" y="306951"/>
                      <a:pt x="763578" y="391549"/>
                      <a:pt x="723737" y="4600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7103" tIns="37103" rIns="37103" bIns="3710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9405390" y="194629"/>
              <a:ext cx="3556054" cy="3556054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3" name="Freeform 63"/>
            <p:cNvSpPr/>
            <p:nvPr/>
          </p:nvSpPr>
          <p:spPr>
            <a:xfrm>
              <a:off x="9405390" y="1248728"/>
              <a:ext cx="3556054" cy="1447857"/>
            </a:xfrm>
            <a:custGeom>
              <a:avLst/>
              <a:gdLst/>
              <a:ahLst/>
              <a:cxnLst/>
              <a:rect l="l" t="t" r="r" b="b"/>
              <a:pathLst>
                <a:path w="3556054" h="1447857">
                  <a:moveTo>
                    <a:pt x="0" y="0"/>
                  </a:moveTo>
                  <a:lnTo>
                    <a:pt x="3556055" y="0"/>
                  </a:lnTo>
                  <a:lnTo>
                    <a:pt x="3556055" y="1447857"/>
                  </a:lnTo>
                  <a:lnTo>
                    <a:pt x="0" y="1447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 t="-73654" b="-71953"/>
              </a:stretch>
            </a:blipFill>
          </p:spPr>
        </p:sp>
        <p:grpSp>
          <p:nvGrpSpPr>
            <p:cNvPr id="64" name="Group 64"/>
            <p:cNvGrpSpPr/>
            <p:nvPr/>
          </p:nvGrpSpPr>
          <p:grpSpPr>
            <a:xfrm>
              <a:off x="5052234" y="194629"/>
              <a:ext cx="3556054" cy="3556054"/>
              <a:chOff x="0" y="0"/>
              <a:chExt cx="812800" cy="8128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5017712" y="1047649"/>
              <a:ext cx="3570447" cy="1746294"/>
            </a:xfrm>
            <a:custGeom>
              <a:avLst/>
              <a:gdLst/>
              <a:ahLst/>
              <a:cxnLst/>
              <a:rect l="l" t="t" r="r" b="b"/>
              <a:pathLst>
                <a:path w="3570447" h="1746294">
                  <a:moveTo>
                    <a:pt x="0" y="0"/>
                  </a:moveTo>
                  <a:lnTo>
                    <a:pt x="3570448" y="0"/>
                  </a:lnTo>
                  <a:lnTo>
                    <a:pt x="3570448" y="1746294"/>
                  </a:lnTo>
                  <a:lnTo>
                    <a:pt x="0" y="1746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/>
              </a:stretch>
            </a:blipFill>
          </p:spPr>
        </p:sp>
        <p:grpSp>
          <p:nvGrpSpPr>
            <p:cNvPr id="68" name="Group 68"/>
            <p:cNvGrpSpPr/>
            <p:nvPr/>
          </p:nvGrpSpPr>
          <p:grpSpPr>
            <a:xfrm>
              <a:off x="509946" y="194629"/>
              <a:ext cx="3556054" cy="3556054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716852" y="453779"/>
              <a:ext cx="3157205" cy="3157205"/>
            </a:xfrm>
            <a:custGeom>
              <a:avLst/>
              <a:gdLst/>
              <a:ahLst/>
              <a:cxnLst/>
              <a:rect l="l" t="t" r="r" b="b"/>
              <a:pathLst>
                <a:path w="3157205" h="3157205">
                  <a:moveTo>
                    <a:pt x="0" y="0"/>
                  </a:moveTo>
                  <a:lnTo>
                    <a:pt x="3157205" y="0"/>
                  </a:lnTo>
                  <a:lnTo>
                    <a:pt x="3157205" y="3157205"/>
                  </a:lnTo>
                  <a:lnTo>
                    <a:pt x="0" y="3157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  <p:grpSp>
          <p:nvGrpSpPr>
            <p:cNvPr id="72" name="Group 72"/>
            <p:cNvGrpSpPr/>
            <p:nvPr/>
          </p:nvGrpSpPr>
          <p:grpSpPr>
            <a:xfrm>
              <a:off x="13996300" y="197064"/>
              <a:ext cx="3556054" cy="3556054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5" name="Freeform 75"/>
            <p:cNvSpPr/>
            <p:nvPr/>
          </p:nvSpPr>
          <p:spPr>
            <a:xfrm>
              <a:off x="13796372" y="785787"/>
              <a:ext cx="4008116" cy="2270017"/>
            </a:xfrm>
            <a:custGeom>
              <a:avLst/>
              <a:gdLst/>
              <a:ahLst/>
              <a:cxnLst/>
              <a:rect l="l" t="t" r="r" b="b"/>
              <a:pathLst>
                <a:path w="4008116" h="2270017">
                  <a:moveTo>
                    <a:pt x="0" y="0"/>
                  </a:moveTo>
                  <a:lnTo>
                    <a:pt x="4008117" y="0"/>
                  </a:lnTo>
                  <a:lnTo>
                    <a:pt x="4008117" y="2270018"/>
                  </a:lnTo>
                  <a:lnTo>
                    <a:pt x="0" y="2270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</p:sp>
        <p:grpSp>
          <p:nvGrpSpPr>
            <p:cNvPr id="76" name="Group 76"/>
            <p:cNvGrpSpPr/>
            <p:nvPr/>
          </p:nvGrpSpPr>
          <p:grpSpPr>
            <a:xfrm>
              <a:off x="18587210" y="197064"/>
              <a:ext cx="3556054" cy="3556054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9" name="Freeform 79"/>
            <p:cNvSpPr/>
            <p:nvPr/>
          </p:nvSpPr>
          <p:spPr>
            <a:xfrm>
              <a:off x="18911826" y="723759"/>
              <a:ext cx="2906821" cy="2394073"/>
            </a:xfrm>
            <a:custGeom>
              <a:avLst/>
              <a:gdLst/>
              <a:ahLst/>
              <a:cxnLst/>
              <a:rect l="l" t="t" r="r" b="b"/>
              <a:pathLst>
                <a:path w="2906821" h="2394073">
                  <a:moveTo>
                    <a:pt x="0" y="0"/>
                  </a:moveTo>
                  <a:lnTo>
                    <a:pt x="2906821" y="0"/>
                  </a:lnTo>
                  <a:lnTo>
                    <a:pt x="2906821" y="2394073"/>
                  </a:lnTo>
                  <a:lnTo>
                    <a:pt x="0" y="2394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 l="-24593" r="-24685"/>
              </a:stretch>
            </a:blipFill>
          </p:spPr>
        </p:sp>
      </p:grpSp>
      <p:sp>
        <p:nvSpPr>
          <p:cNvPr id="80" name="TextBox 80"/>
          <p:cNvSpPr txBox="1"/>
          <p:nvPr/>
        </p:nvSpPr>
        <p:spPr>
          <a:xfrm>
            <a:off x="3860181" y="486607"/>
            <a:ext cx="10347245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b="1" spc="-176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Khách hàng tiêu biểu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96796" y="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6599" y="0"/>
              <a:ext cx="799602" cy="698500"/>
            </a:xfrm>
            <a:custGeom>
              <a:avLst/>
              <a:gdLst/>
              <a:ahLst/>
              <a:cxnLst/>
              <a:rect l="l" t="t" r="r" b="b"/>
              <a:pathLst>
                <a:path w="799602" h="698500">
                  <a:moveTo>
                    <a:pt x="788918" y="378954"/>
                  </a:moveTo>
                  <a:lnTo>
                    <a:pt x="620284" y="668796"/>
                  </a:lnTo>
                  <a:cubicBezTo>
                    <a:pt x="609584" y="687186"/>
                    <a:pt x="589912" y="698500"/>
                    <a:pt x="568635" y="698500"/>
                  </a:cubicBezTo>
                  <a:lnTo>
                    <a:pt x="230967" y="698500"/>
                  </a:lnTo>
                  <a:cubicBezTo>
                    <a:pt x="209690" y="698500"/>
                    <a:pt x="190018" y="687186"/>
                    <a:pt x="179318" y="668796"/>
                  </a:cubicBezTo>
                  <a:lnTo>
                    <a:pt x="10684" y="378954"/>
                  </a:lnTo>
                  <a:cubicBezTo>
                    <a:pt x="0" y="360592"/>
                    <a:pt x="0" y="337908"/>
                    <a:pt x="10684" y="319546"/>
                  </a:cubicBezTo>
                  <a:lnTo>
                    <a:pt x="179318" y="29704"/>
                  </a:lnTo>
                  <a:cubicBezTo>
                    <a:pt x="190018" y="11314"/>
                    <a:pt x="209690" y="0"/>
                    <a:pt x="230967" y="0"/>
                  </a:cubicBezTo>
                  <a:lnTo>
                    <a:pt x="568635" y="0"/>
                  </a:lnTo>
                  <a:cubicBezTo>
                    <a:pt x="589912" y="0"/>
                    <a:pt x="609584" y="11314"/>
                    <a:pt x="620284" y="29704"/>
                  </a:cubicBezTo>
                  <a:lnTo>
                    <a:pt x="788918" y="319546"/>
                  </a:lnTo>
                  <a:cubicBezTo>
                    <a:pt x="799602" y="337908"/>
                    <a:pt x="799602" y="360592"/>
                    <a:pt x="788918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9948" y="6434854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8031" y="6806286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65581" y="0"/>
              <a:ext cx="4151279" cy="3708400"/>
            </a:xfrm>
            <a:custGeom>
              <a:avLst/>
              <a:gdLst/>
              <a:ahLst/>
              <a:cxnLst/>
              <a:rect l="l" t="t" r="r" b="b"/>
              <a:pathLst>
                <a:path w="4151279" h="3708400">
                  <a:moveTo>
                    <a:pt x="2802200" y="0"/>
                  </a:moveTo>
                  <a:lnTo>
                    <a:pt x="1349078" y="0"/>
                  </a:lnTo>
                  <a:cubicBezTo>
                    <a:pt x="1136179" y="0"/>
                    <a:pt x="939450" y="113577"/>
                    <a:pt x="832994" y="297949"/>
                  </a:cubicBezTo>
                  <a:lnTo>
                    <a:pt x="106454" y="1556251"/>
                  </a:lnTo>
                  <a:cubicBezTo>
                    <a:pt x="0" y="1740620"/>
                    <a:pt x="0" y="1967780"/>
                    <a:pt x="106454" y="2152149"/>
                  </a:cubicBezTo>
                  <a:lnTo>
                    <a:pt x="832994" y="3410451"/>
                  </a:lnTo>
                  <a:cubicBezTo>
                    <a:pt x="939450" y="3594824"/>
                    <a:pt x="1136179" y="3708400"/>
                    <a:pt x="1349078" y="3708400"/>
                  </a:cubicBezTo>
                  <a:lnTo>
                    <a:pt x="2802200" y="3708400"/>
                  </a:lnTo>
                  <a:cubicBezTo>
                    <a:pt x="3015100" y="3708400"/>
                    <a:pt x="3211828" y="3594824"/>
                    <a:pt x="3318284" y="3410451"/>
                  </a:cubicBezTo>
                  <a:lnTo>
                    <a:pt x="4044824" y="2152149"/>
                  </a:lnTo>
                  <a:cubicBezTo>
                    <a:pt x="4151279" y="1967780"/>
                    <a:pt x="4151279" y="1740620"/>
                    <a:pt x="4044824" y="1556251"/>
                  </a:cubicBezTo>
                  <a:lnTo>
                    <a:pt x="3318284" y="297949"/>
                  </a:lnTo>
                  <a:cubicBezTo>
                    <a:pt x="3211828" y="113577"/>
                    <a:pt x="3015099" y="0"/>
                    <a:pt x="2802200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5350" t="-10954" r="-2535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556187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2390621" y="1473541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4401" y="0"/>
              <a:ext cx="4698953" cy="698500"/>
            </a:xfrm>
            <a:custGeom>
              <a:avLst/>
              <a:gdLst/>
              <a:ahLst/>
              <a:cxnLst/>
              <a:rect l="l" t="t" r="r" b="b"/>
              <a:pathLst>
                <a:path w="4698953" h="698500">
                  <a:moveTo>
                    <a:pt x="4691828" y="369061"/>
                  </a:moveTo>
                  <a:lnTo>
                    <a:pt x="4511681" y="678689"/>
                  </a:lnTo>
                  <a:cubicBezTo>
                    <a:pt x="4504544" y="690954"/>
                    <a:pt x="4491425" y="698500"/>
                    <a:pt x="4477234" y="698500"/>
                  </a:cubicBezTo>
                  <a:lnTo>
                    <a:pt x="221719" y="698500"/>
                  </a:lnTo>
                  <a:cubicBezTo>
                    <a:pt x="207529" y="698500"/>
                    <a:pt x="194409" y="690954"/>
                    <a:pt x="187273" y="678689"/>
                  </a:cubicBezTo>
                  <a:lnTo>
                    <a:pt x="7125" y="369061"/>
                  </a:lnTo>
                  <a:cubicBezTo>
                    <a:pt x="0" y="356815"/>
                    <a:pt x="0" y="341685"/>
                    <a:pt x="7125" y="329439"/>
                  </a:cubicBezTo>
                  <a:lnTo>
                    <a:pt x="187273" y="19811"/>
                  </a:lnTo>
                  <a:cubicBezTo>
                    <a:pt x="194409" y="7546"/>
                    <a:pt x="207529" y="0"/>
                    <a:pt x="221719" y="0"/>
                  </a:cubicBezTo>
                  <a:lnTo>
                    <a:pt x="4477234" y="0"/>
                  </a:lnTo>
                  <a:cubicBezTo>
                    <a:pt x="4491425" y="0"/>
                    <a:pt x="4504544" y="7546"/>
                    <a:pt x="4511681" y="19811"/>
                  </a:cubicBezTo>
                  <a:lnTo>
                    <a:pt x="4691828" y="329439"/>
                  </a:lnTo>
                  <a:cubicBezTo>
                    <a:pt x="4698953" y="341685"/>
                    <a:pt x="4698953" y="356815"/>
                    <a:pt x="4691828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447915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544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9004" y="0"/>
              <a:ext cx="794792" cy="698500"/>
            </a:xfrm>
            <a:custGeom>
              <a:avLst/>
              <a:gdLst/>
              <a:ahLst/>
              <a:cxnLst/>
              <a:rect l="l" t="t" r="r" b="b"/>
              <a:pathLst>
                <a:path w="794792" h="698500">
                  <a:moveTo>
                    <a:pt x="780216" y="389778"/>
                  </a:moveTo>
                  <a:lnTo>
                    <a:pt x="624176" y="657972"/>
                  </a:lnTo>
                  <a:cubicBezTo>
                    <a:pt x="609577" y="683064"/>
                    <a:pt x="582737" y="698500"/>
                    <a:pt x="553708" y="698500"/>
                  </a:cubicBezTo>
                  <a:lnTo>
                    <a:pt x="241084" y="698500"/>
                  </a:lnTo>
                  <a:cubicBezTo>
                    <a:pt x="212055" y="698500"/>
                    <a:pt x="185215" y="683064"/>
                    <a:pt x="170616" y="657972"/>
                  </a:cubicBezTo>
                  <a:lnTo>
                    <a:pt x="14576" y="389778"/>
                  </a:lnTo>
                  <a:cubicBezTo>
                    <a:pt x="0" y="364725"/>
                    <a:pt x="0" y="333775"/>
                    <a:pt x="14576" y="308722"/>
                  </a:cubicBezTo>
                  <a:lnTo>
                    <a:pt x="170616" y="40528"/>
                  </a:lnTo>
                  <a:cubicBezTo>
                    <a:pt x="185215" y="15436"/>
                    <a:pt x="212055" y="0"/>
                    <a:pt x="241084" y="0"/>
                  </a:cubicBezTo>
                  <a:lnTo>
                    <a:pt x="553708" y="0"/>
                  </a:lnTo>
                  <a:cubicBezTo>
                    <a:pt x="582737" y="0"/>
                    <a:pt x="609577" y="15436"/>
                    <a:pt x="624176" y="40528"/>
                  </a:cubicBezTo>
                  <a:lnTo>
                    <a:pt x="780216" y="308722"/>
                  </a:lnTo>
                  <a:cubicBezTo>
                    <a:pt x="794792" y="333775"/>
                    <a:pt x="794792" y="364725"/>
                    <a:pt x="780216" y="38977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85520" y="1190647"/>
            <a:ext cx="1167725" cy="1003514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85520" y="3394311"/>
            <a:ext cx="1167725" cy="1003514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985520" y="5600721"/>
            <a:ext cx="1167725" cy="1003514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85520" y="7807130"/>
            <a:ext cx="1167725" cy="1003514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332171" y="1455192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332171" y="368671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32171" y="586467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332171" y="807167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469948" y="3060743"/>
            <a:ext cx="6623915" cy="29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6800" b="1" spc="-14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GIẢI PHÁP </a:t>
            </a:r>
          </a:p>
          <a:p>
            <a:pPr algn="l">
              <a:lnSpc>
                <a:spcPts val="7344"/>
              </a:lnSpc>
            </a:pPr>
            <a:r>
              <a:rPr lang="en-US" sz="6800" b="1" spc="-14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HỆ THỐNG ĐÀO TẠO TRỰC TUYẾN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334334" y="1057297"/>
            <a:ext cx="6699888" cy="128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Quản lý đào tạo cho số lượng học viên lớn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12445" y="3251436"/>
            <a:ext cx="6680838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Phát triển kỹ năng, kiến thức đúng năng lực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12445" y="5384336"/>
            <a:ext cx="6543666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Quản lý chi tiết chương trình trực tuyến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412445" y="7928800"/>
            <a:ext cx="6543666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Giảm thiểu chi phí đào tạo.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96796" y="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6599" y="0"/>
              <a:ext cx="799602" cy="698500"/>
            </a:xfrm>
            <a:custGeom>
              <a:avLst/>
              <a:gdLst/>
              <a:ahLst/>
              <a:cxnLst/>
              <a:rect l="l" t="t" r="r" b="b"/>
              <a:pathLst>
                <a:path w="799602" h="698500">
                  <a:moveTo>
                    <a:pt x="788918" y="378954"/>
                  </a:moveTo>
                  <a:lnTo>
                    <a:pt x="620284" y="668796"/>
                  </a:lnTo>
                  <a:cubicBezTo>
                    <a:pt x="609584" y="687186"/>
                    <a:pt x="589912" y="698500"/>
                    <a:pt x="568635" y="698500"/>
                  </a:cubicBezTo>
                  <a:lnTo>
                    <a:pt x="230967" y="698500"/>
                  </a:lnTo>
                  <a:cubicBezTo>
                    <a:pt x="209690" y="698500"/>
                    <a:pt x="190018" y="687186"/>
                    <a:pt x="179318" y="668796"/>
                  </a:cubicBezTo>
                  <a:lnTo>
                    <a:pt x="10684" y="378954"/>
                  </a:lnTo>
                  <a:cubicBezTo>
                    <a:pt x="0" y="360592"/>
                    <a:pt x="0" y="337908"/>
                    <a:pt x="10684" y="319546"/>
                  </a:cubicBezTo>
                  <a:lnTo>
                    <a:pt x="179318" y="29704"/>
                  </a:lnTo>
                  <a:cubicBezTo>
                    <a:pt x="190018" y="11314"/>
                    <a:pt x="209690" y="0"/>
                    <a:pt x="230967" y="0"/>
                  </a:cubicBezTo>
                  <a:lnTo>
                    <a:pt x="568635" y="0"/>
                  </a:lnTo>
                  <a:cubicBezTo>
                    <a:pt x="589912" y="0"/>
                    <a:pt x="609584" y="11314"/>
                    <a:pt x="620284" y="29704"/>
                  </a:cubicBezTo>
                  <a:lnTo>
                    <a:pt x="788918" y="319546"/>
                  </a:lnTo>
                  <a:cubicBezTo>
                    <a:pt x="799602" y="337908"/>
                    <a:pt x="799602" y="360592"/>
                    <a:pt x="788918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9948" y="6434854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8031" y="6806286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65581" y="0"/>
              <a:ext cx="4151279" cy="3708400"/>
            </a:xfrm>
            <a:custGeom>
              <a:avLst/>
              <a:gdLst/>
              <a:ahLst/>
              <a:cxnLst/>
              <a:rect l="l" t="t" r="r" b="b"/>
              <a:pathLst>
                <a:path w="4151279" h="3708400">
                  <a:moveTo>
                    <a:pt x="2802200" y="0"/>
                  </a:moveTo>
                  <a:lnTo>
                    <a:pt x="1349078" y="0"/>
                  </a:lnTo>
                  <a:cubicBezTo>
                    <a:pt x="1136179" y="0"/>
                    <a:pt x="939450" y="113577"/>
                    <a:pt x="832994" y="297949"/>
                  </a:cubicBezTo>
                  <a:lnTo>
                    <a:pt x="106454" y="1556251"/>
                  </a:lnTo>
                  <a:cubicBezTo>
                    <a:pt x="0" y="1740620"/>
                    <a:pt x="0" y="1967780"/>
                    <a:pt x="106454" y="2152149"/>
                  </a:cubicBezTo>
                  <a:lnTo>
                    <a:pt x="832994" y="3410451"/>
                  </a:lnTo>
                  <a:cubicBezTo>
                    <a:pt x="939450" y="3594824"/>
                    <a:pt x="1136179" y="3708400"/>
                    <a:pt x="1349078" y="3708400"/>
                  </a:cubicBezTo>
                  <a:lnTo>
                    <a:pt x="2802200" y="3708400"/>
                  </a:lnTo>
                  <a:cubicBezTo>
                    <a:pt x="3015100" y="3708400"/>
                    <a:pt x="3211828" y="3594824"/>
                    <a:pt x="3318284" y="3410451"/>
                  </a:cubicBezTo>
                  <a:lnTo>
                    <a:pt x="4044824" y="2152149"/>
                  </a:lnTo>
                  <a:cubicBezTo>
                    <a:pt x="4151279" y="1967780"/>
                    <a:pt x="4151279" y="1740620"/>
                    <a:pt x="4044824" y="1556251"/>
                  </a:cubicBezTo>
                  <a:lnTo>
                    <a:pt x="3318284" y="297949"/>
                  </a:lnTo>
                  <a:cubicBezTo>
                    <a:pt x="3211828" y="113577"/>
                    <a:pt x="3015099" y="0"/>
                    <a:pt x="2802200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5350" t="-10954" r="-2535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556187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2390621" y="1473541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4401" y="0"/>
              <a:ext cx="4698953" cy="698500"/>
            </a:xfrm>
            <a:custGeom>
              <a:avLst/>
              <a:gdLst/>
              <a:ahLst/>
              <a:cxnLst/>
              <a:rect l="l" t="t" r="r" b="b"/>
              <a:pathLst>
                <a:path w="4698953" h="698500">
                  <a:moveTo>
                    <a:pt x="4691828" y="369061"/>
                  </a:moveTo>
                  <a:lnTo>
                    <a:pt x="4511681" y="678689"/>
                  </a:lnTo>
                  <a:cubicBezTo>
                    <a:pt x="4504544" y="690954"/>
                    <a:pt x="4491425" y="698500"/>
                    <a:pt x="4477234" y="698500"/>
                  </a:cubicBezTo>
                  <a:lnTo>
                    <a:pt x="221719" y="698500"/>
                  </a:lnTo>
                  <a:cubicBezTo>
                    <a:pt x="207529" y="698500"/>
                    <a:pt x="194409" y="690954"/>
                    <a:pt x="187273" y="678689"/>
                  </a:cubicBezTo>
                  <a:lnTo>
                    <a:pt x="7125" y="369061"/>
                  </a:lnTo>
                  <a:cubicBezTo>
                    <a:pt x="0" y="356815"/>
                    <a:pt x="0" y="341685"/>
                    <a:pt x="7125" y="329439"/>
                  </a:cubicBezTo>
                  <a:lnTo>
                    <a:pt x="187273" y="19811"/>
                  </a:lnTo>
                  <a:cubicBezTo>
                    <a:pt x="194409" y="7546"/>
                    <a:pt x="207529" y="0"/>
                    <a:pt x="221719" y="0"/>
                  </a:cubicBezTo>
                  <a:lnTo>
                    <a:pt x="4477234" y="0"/>
                  </a:lnTo>
                  <a:cubicBezTo>
                    <a:pt x="4491425" y="0"/>
                    <a:pt x="4504544" y="7546"/>
                    <a:pt x="4511681" y="19811"/>
                  </a:cubicBezTo>
                  <a:lnTo>
                    <a:pt x="4691828" y="329439"/>
                  </a:lnTo>
                  <a:cubicBezTo>
                    <a:pt x="4698953" y="341685"/>
                    <a:pt x="4698953" y="356815"/>
                    <a:pt x="4691828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447915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544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9004" y="0"/>
              <a:ext cx="794792" cy="698500"/>
            </a:xfrm>
            <a:custGeom>
              <a:avLst/>
              <a:gdLst/>
              <a:ahLst/>
              <a:cxnLst/>
              <a:rect l="l" t="t" r="r" b="b"/>
              <a:pathLst>
                <a:path w="794792" h="698500">
                  <a:moveTo>
                    <a:pt x="780216" y="389778"/>
                  </a:moveTo>
                  <a:lnTo>
                    <a:pt x="624176" y="657972"/>
                  </a:lnTo>
                  <a:cubicBezTo>
                    <a:pt x="609577" y="683064"/>
                    <a:pt x="582737" y="698500"/>
                    <a:pt x="553708" y="698500"/>
                  </a:cubicBezTo>
                  <a:lnTo>
                    <a:pt x="241084" y="698500"/>
                  </a:lnTo>
                  <a:cubicBezTo>
                    <a:pt x="212055" y="698500"/>
                    <a:pt x="185215" y="683064"/>
                    <a:pt x="170616" y="657972"/>
                  </a:cubicBezTo>
                  <a:lnTo>
                    <a:pt x="14576" y="389778"/>
                  </a:lnTo>
                  <a:cubicBezTo>
                    <a:pt x="0" y="364725"/>
                    <a:pt x="0" y="333775"/>
                    <a:pt x="14576" y="308722"/>
                  </a:cubicBezTo>
                  <a:lnTo>
                    <a:pt x="170616" y="40528"/>
                  </a:lnTo>
                  <a:cubicBezTo>
                    <a:pt x="185215" y="15436"/>
                    <a:pt x="212055" y="0"/>
                    <a:pt x="241084" y="0"/>
                  </a:cubicBezTo>
                  <a:lnTo>
                    <a:pt x="553708" y="0"/>
                  </a:lnTo>
                  <a:cubicBezTo>
                    <a:pt x="582737" y="0"/>
                    <a:pt x="609577" y="15436"/>
                    <a:pt x="624176" y="40528"/>
                  </a:cubicBezTo>
                  <a:lnTo>
                    <a:pt x="780216" y="308722"/>
                  </a:lnTo>
                  <a:cubicBezTo>
                    <a:pt x="794792" y="333775"/>
                    <a:pt x="794792" y="364725"/>
                    <a:pt x="780216" y="38977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39298" y="1299843"/>
            <a:ext cx="1167725" cy="1003514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39298" y="2972852"/>
            <a:ext cx="1167725" cy="1003514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39298" y="4643116"/>
            <a:ext cx="1167725" cy="1003514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39298" y="6313380"/>
            <a:ext cx="1167725" cy="1003514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585949" y="1564388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4" y="0"/>
                </a:lnTo>
                <a:lnTo>
                  <a:pt x="474424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585949" y="3265256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4" y="0"/>
                </a:lnTo>
                <a:lnTo>
                  <a:pt x="474424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585949" y="4907070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4" y="0"/>
                </a:lnTo>
                <a:lnTo>
                  <a:pt x="474424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585949" y="657792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4" y="0"/>
                </a:lnTo>
                <a:lnTo>
                  <a:pt x="474424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469948" y="3134865"/>
            <a:ext cx="6623915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6800" b="1" spc="-149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05 </a:t>
            </a:r>
            <a:r>
              <a:rPr lang="en-US" sz="6800" b="1" spc="-14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BƯỚC TRIỂN KHAI E-LEARNING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588112" y="1188609"/>
            <a:ext cx="633024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Cài đặt hệ thống E-Learning/LMS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Triển khai: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 buổi/4 giờ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66223" y="2855484"/>
            <a:ext cx="458904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Tạo khung khóa học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Triển khai: 2 giờ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666223" y="4592744"/>
            <a:ext cx="491034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Nhập nội dung khóa học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Triển khai: 2 giờ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666223" y="6272929"/>
            <a:ext cx="491034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 Thiết kế khóa học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Triển khai: 2 giờ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0239298" y="7983644"/>
            <a:ext cx="1167725" cy="1003514"/>
            <a:chOff x="0" y="0"/>
            <a:chExt cx="812800" cy="698500"/>
          </a:xfrm>
        </p:grpSpPr>
        <p:sp>
          <p:nvSpPr>
            <p:cNvPr id="41" name="Freeform 41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0585949" y="8248189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4" y="0"/>
                </a:lnTo>
                <a:lnTo>
                  <a:pt x="474424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1666223" y="7949329"/>
            <a:ext cx="458904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5. Tinh chỉnh khóa học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Triển khai: 2 giờ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06018" y="-2642730"/>
            <a:ext cx="7226138" cy="5032532"/>
            <a:chOff x="0" y="0"/>
            <a:chExt cx="911092" cy="634516"/>
          </a:xfrm>
        </p:grpSpPr>
        <p:sp>
          <p:nvSpPr>
            <p:cNvPr id="3" name="Freeform 3"/>
            <p:cNvSpPr/>
            <p:nvPr/>
          </p:nvSpPr>
          <p:spPr>
            <a:xfrm>
              <a:off x="12861" y="0"/>
              <a:ext cx="885370" cy="634516"/>
            </a:xfrm>
            <a:custGeom>
              <a:avLst/>
              <a:gdLst/>
              <a:ahLst/>
              <a:cxnLst/>
              <a:rect l="l" t="t" r="r" b="b"/>
              <a:pathLst>
                <a:path w="885370" h="634516">
                  <a:moveTo>
                    <a:pt x="865294" y="368683"/>
                  </a:moveTo>
                  <a:lnTo>
                    <a:pt x="727968" y="583091"/>
                  </a:lnTo>
                  <a:cubicBezTo>
                    <a:pt x="707446" y="615134"/>
                    <a:pt x="672015" y="634516"/>
                    <a:pt x="633963" y="634516"/>
                  </a:cubicBezTo>
                  <a:lnTo>
                    <a:pt x="251408" y="634516"/>
                  </a:lnTo>
                  <a:cubicBezTo>
                    <a:pt x="213356" y="634516"/>
                    <a:pt x="177925" y="615134"/>
                    <a:pt x="157402" y="583091"/>
                  </a:cubicBezTo>
                  <a:lnTo>
                    <a:pt x="20076" y="368683"/>
                  </a:lnTo>
                  <a:cubicBezTo>
                    <a:pt x="0" y="337339"/>
                    <a:pt x="0" y="297178"/>
                    <a:pt x="20076" y="265833"/>
                  </a:cubicBezTo>
                  <a:lnTo>
                    <a:pt x="157402" y="51425"/>
                  </a:lnTo>
                  <a:cubicBezTo>
                    <a:pt x="177925" y="19382"/>
                    <a:pt x="213356" y="0"/>
                    <a:pt x="251408" y="0"/>
                  </a:cubicBezTo>
                  <a:lnTo>
                    <a:pt x="633963" y="0"/>
                  </a:lnTo>
                  <a:cubicBezTo>
                    <a:pt x="672015" y="0"/>
                    <a:pt x="707446" y="19382"/>
                    <a:pt x="727968" y="51425"/>
                  </a:cubicBezTo>
                  <a:lnTo>
                    <a:pt x="865294" y="265833"/>
                  </a:lnTo>
                  <a:cubicBezTo>
                    <a:pt x="885370" y="297178"/>
                    <a:pt x="885370" y="337339"/>
                    <a:pt x="865294" y="36868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82492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36370" y="8906175"/>
            <a:ext cx="4511381" cy="3876968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9720" y="3564879"/>
            <a:ext cx="4933382" cy="1698499"/>
            <a:chOff x="0" y="0"/>
            <a:chExt cx="6577843" cy="226466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577843" cy="2264665"/>
              <a:chOff x="0" y="0"/>
              <a:chExt cx="1121939" cy="3862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21939" cy="386269"/>
              </a:xfrm>
              <a:custGeom>
                <a:avLst/>
                <a:gdLst/>
                <a:ahLst/>
                <a:cxnLst/>
                <a:rect l="l" t="t" r="r" b="b"/>
                <a:pathLst>
                  <a:path w="1121939" h="386269">
                    <a:moveTo>
                      <a:pt x="65910" y="0"/>
                    </a:moveTo>
                    <a:lnTo>
                      <a:pt x="1056029" y="0"/>
                    </a:lnTo>
                    <a:cubicBezTo>
                      <a:pt x="1092430" y="0"/>
                      <a:pt x="1121939" y="29509"/>
                      <a:pt x="1121939" y="65910"/>
                    </a:cubicBezTo>
                    <a:lnTo>
                      <a:pt x="1121939" y="320359"/>
                    </a:lnTo>
                    <a:cubicBezTo>
                      <a:pt x="1121939" y="337839"/>
                      <a:pt x="1114995" y="354604"/>
                      <a:pt x="1102635" y="366964"/>
                    </a:cubicBezTo>
                    <a:cubicBezTo>
                      <a:pt x="1090274" y="379325"/>
                      <a:pt x="1073510" y="386269"/>
                      <a:pt x="1056029" y="386269"/>
                    </a:cubicBezTo>
                    <a:lnTo>
                      <a:pt x="65910" y="386269"/>
                    </a:lnTo>
                    <a:cubicBezTo>
                      <a:pt x="48430" y="386269"/>
                      <a:pt x="31665" y="379325"/>
                      <a:pt x="19305" y="366964"/>
                    </a:cubicBezTo>
                    <a:cubicBezTo>
                      <a:pt x="6944" y="354604"/>
                      <a:pt x="0" y="337839"/>
                      <a:pt x="0" y="320359"/>
                    </a:cubicBezTo>
                    <a:lnTo>
                      <a:pt x="0" y="65910"/>
                    </a:lnTo>
                    <a:cubicBezTo>
                      <a:pt x="0" y="48430"/>
                      <a:pt x="6944" y="31665"/>
                      <a:pt x="19305" y="19305"/>
                    </a:cubicBezTo>
                    <a:cubicBezTo>
                      <a:pt x="31665" y="6944"/>
                      <a:pt x="48430" y="0"/>
                      <a:pt x="659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121939" cy="424369"/>
              </a:xfrm>
              <a:prstGeom prst="rect">
                <a:avLst/>
              </a:prstGeom>
            </p:spPr>
            <p:txBody>
              <a:bodyPr lIns="52330" tIns="52330" rIns="52330" bIns="5233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522162"/>
              <a:ext cx="6527526" cy="1172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1"/>
                </a:lnSpc>
              </a:pPr>
              <a:r>
                <a:rPr lang="en-US" sz="28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Thiết kế khóa học theo </a:t>
              </a:r>
            </a:p>
            <a:p>
              <a:pPr algn="ctr">
                <a:lnSpc>
                  <a:spcPts val="3371"/>
                </a:lnSpc>
              </a:pPr>
              <a:r>
                <a:rPr lang="en-US" sz="28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tài liệu của Khách hàng.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97445" y="5997024"/>
            <a:ext cx="4933382" cy="1698499"/>
            <a:chOff x="0" y="0"/>
            <a:chExt cx="1121939" cy="3862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1939" cy="386269"/>
            </a:xfrm>
            <a:custGeom>
              <a:avLst/>
              <a:gdLst/>
              <a:ahLst/>
              <a:cxnLst/>
              <a:rect l="l" t="t" r="r" b="b"/>
              <a:pathLst>
                <a:path w="1121939" h="386269">
                  <a:moveTo>
                    <a:pt x="65910" y="0"/>
                  </a:moveTo>
                  <a:lnTo>
                    <a:pt x="1056029" y="0"/>
                  </a:lnTo>
                  <a:cubicBezTo>
                    <a:pt x="1092430" y="0"/>
                    <a:pt x="1121939" y="29509"/>
                    <a:pt x="1121939" y="65910"/>
                  </a:cubicBezTo>
                  <a:lnTo>
                    <a:pt x="1121939" y="320359"/>
                  </a:lnTo>
                  <a:cubicBezTo>
                    <a:pt x="1121939" y="337839"/>
                    <a:pt x="1114995" y="354604"/>
                    <a:pt x="1102635" y="366964"/>
                  </a:cubicBezTo>
                  <a:cubicBezTo>
                    <a:pt x="1090274" y="379325"/>
                    <a:pt x="1073510" y="386269"/>
                    <a:pt x="1056029" y="386269"/>
                  </a:cubicBezTo>
                  <a:lnTo>
                    <a:pt x="65910" y="386269"/>
                  </a:lnTo>
                  <a:cubicBezTo>
                    <a:pt x="48430" y="386269"/>
                    <a:pt x="31665" y="379325"/>
                    <a:pt x="19305" y="366964"/>
                  </a:cubicBezTo>
                  <a:cubicBezTo>
                    <a:pt x="6944" y="354604"/>
                    <a:pt x="0" y="337839"/>
                    <a:pt x="0" y="320359"/>
                  </a:cubicBezTo>
                  <a:lnTo>
                    <a:pt x="0" y="65910"/>
                  </a:lnTo>
                  <a:cubicBezTo>
                    <a:pt x="0" y="48430"/>
                    <a:pt x="6944" y="31665"/>
                    <a:pt x="19305" y="19305"/>
                  </a:cubicBezTo>
                  <a:cubicBezTo>
                    <a:pt x="31665" y="6944"/>
                    <a:pt x="48430" y="0"/>
                    <a:pt x="659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21939" cy="42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263702" y="1430331"/>
            <a:ext cx="12632943" cy="763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70"/>
              </a:lnSpc>
            </a:pPr>
            <a:r>
              <a:rPr lang="en-US" sz="5300" b="1" spc="53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Quy Trình Sản Xuất Khóa Học Online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008011" y="-1487166"/>
            <a:ext cx="4511381" cy="387696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11893" y="8968568"/>
            <a:ext cx="14589156" cy="2632121"/>
            <a:chOff x="0" y="0"/>
            <a:chExt cx="3516957" cy="634516"/>
          </a:xfrm>
        </p:grpSpPr>
        <p:sp>
          <p:nvSpPr>
            <p:cNvPr id="21" name="Freeform 21"/>
            <p:cNvSpPr/>
            <p:nvPr/>
          </p:nvSpPr>
          <p:spPr>
            <a:xfrm>
              <a:off x="6370" y="0"/>
              <a:ext cx="3504216" cy="634516"/>
            </a:xfrm>
            <a:custGeom>
              <a:avLst/>
              <a:gdLst/>
              <a:ahLst/>
              <a:cxnLst/>
              <a:rect l="l" t="t" r="r" b="b"/>
              <a:pathLst>
                <a:path w="3504216" h="634516">
                  <a:moveTo>
                    <a:pt x="3494273" y="342729"/>
                  </a:moveTo>
                  <a:lnTo>
                    <a:pt x="3323701" y="609045"/>
                  </a:lnTo>
                  <a:cubicBezTo>
                    <a:pt x="3313536" y="624916"/>
                    <a:pt x="3295987" y="634516"/>
                    <a:pt x="3277139" y="634516"/>
                  </a:cubicBezTo>
                  <a:lnTo>
                    <a:pt x="227078" y="634516"/>
                  </a:lnTo>
                  <a:cubicBezTo>
                    <a:pt x="208230" y="634516"/>
                    <a:pt x="190681" y="624916"/>
                    <a:pt x="180516" y="609045"/>
                  </a:cubicBezTo>
                  <a:lnTo>
                    <a:pt x="9944" y="342729"/>
                  </a:lnTo>
                  <a:cubicBezTo>
                    <a:pt x="0" y="327204"/>
                    <a:pt x="0" y="307312"/>
                    <a:pt x="9944" y="291787"/>
                  </a:cubicBezTo>
                  <a:lnTo>
                    <a:pt x="180516" y="25471"/>
                  </a:lnTo>
                  <a:cubicBezTo>
                    <a:pt x="190681" y="9600"/>
                    <a:pt x="208230" y="0"/>
                    <a:pt x="227078" y="0"/>
                  </a:cubicBezTo>
                  <a:lnTo>
                    <a:pt x="3277139" y="0"/>
                  </a:lnTo>
                  <a:cubicBezTo>
                    <a:pt x="3295987" y="0"/>
                    <a:pt x="3313536" y="9600"/>
                    <a:pt x="3323701" y="25471"/>
                  </a:cubicBezTo>
                  <a:lnTo>
                    <a:pt x="3494273" y="291787"/>
                  </a:lnTo>
                  <a:cubicBezTo>
                    <a:pt x="3504216" y="307312"/>
                    <a:pt x="3504216" y="327204"/>
                    <a:pt x="3494273" y="34272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3288357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136811" y="1161930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70" y="0"/>
                </a:lnTo>
                <a:lnTo>
                  <a:pt x="927370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920688" y="3564879"/>
            <a:ext cx="4933382" cy="1698499"/>
            <a:chOff x="0" y="0"/>
            <a:chExt cx="6577843" cy="226466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577843" cy="2264665"/>
              <a:chOff x="0" y="0"/>
              <a:chExt cx="1121939" cy="38626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21939" cy="386269"/>
              </a:xfrm>
              <a:custGeom>
                <a:avLst/>
                <a:gdLst/>
                <a:ahLst/>
                <a:cxnLst/>
                <a:rect l="l" t="t" r="r" b="b"/>
                <a:pathLst>
                  <a:path w="1121939" h="386269">
                    <a:moveTo>
                      <a:pt x="65910" y="0"/>
                    </a:moveTo>
                    <a:lnTo>
                      <a:pt x="1056029" y="0"/>
                    </a:lnTo>
                    <a:cubicBezTo>
                      <a:pt x="1092430" y="0"/>
                      <a:pt x="1121939" y="29509"/>
                      <a:pt x="1121939" y="65910"/>
                    </a:cubicBezTo>
                    <a:lnTo>
                      <a:pt x="1121939" y="320359"/>
                    </a:lnTo>
                    <a:cubicBezTo>
                      <a:pt x="1121939" y="337839"/>
                      <a:pt x="1114995" y="354604"/>
                      <a:pt x="1102635" y="366964"/>
                    </a:cubicBezTo>
                    <a:cubicBezTo>
                      <a:pt x="1090274" y="379325"/>
                      <a:pt x="1073510" y="386269"/>
                      <a:pt x="1056029" y="386269"/>
                    </a:cubicBezTo>
                    <a:lnTo>
                      <a:pt x="65910" y="386269"/>
                    </a:lnTo>
                    <a:cubicBezTo>
                      <a:pt x="48430" y="386269"/>
                      <a:pt x="31665" y="379325"/>
                      <a:pt x="19305" y="366964"/>
                    </a:cubicBezTo>
                    <a:cubicBezTo>
                      <a:pt x="6944" y="354604"/>
                      <a:pt x="0" y="337839"/>
                      <a:pt x="0" y="320359"/>
                    </a:cubicBezTo>
                    <a:lnTo>
                      <a:pt x="0" y="65910"/>
                    </a:lnTo>
                    <a:cubicBezTo>
                      <a:pt x="0" y="48430"/>
                      <a:pt x="6944" y="31665"/>
                      <a:pt x="19305" y="19305"/>
                    </a:cubicBezTo>
                    <a:cubicBezTo>
                      <a:pt x="31665" y="6944"/>
                      <a:pt x="48430" y="0"/>
                      <a:pt x="659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121939" cy="424369"/>
              </a:xfrm>
              <a:prstGeom prst="rect">
                <a:avLst/>
              </a:prstGeom>
            </p:spPr>
            <p:txBody>
              <a:bodyPr lIns="52330" tIns="52330" rIns="52330" bIns="5233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89774" y="421005"/>
              <a:ext cx="5598294" cy="131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2"/>
                </a:lnSpc>
              </a:pPr>
              <a:r>
                <a:rPr lang="en-US" sz="28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Biên soạn nội dung </a:t>
              </a:r>
            </a:p>
            <a:p>
              <a:pPr algn="ctr">
                <a:lnSpc>
                  <a:spcPts val="3932"/>
                </a:lnSpc>
                <a:spcBef>
                  <a:spcPct val="0"/>
                </a:spcBef>
              </a:pPr>
              <a:r>
                <a:rPr lang="en-US" sz="28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đào tạo theo yêu cầu.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388859" y="6296396"/>
            <a:ext cx="4941968" cy="101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2"/>
              </a:lnSpc>
            </a:pPr>
            <a:r>
              <a:rPr lang="en-US" sz="280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Ghi lại và xử lý hậu kỳ </a:t>
            </a:r>
          </a:p>
          <a:p>
            <a:pPr algn="ctr">
              <a:lnSpc>
                <a:spcPts val="3932"/>
              </a:lnSpc>
              <a:spcBef>
                <a:spcPct val="0"/>
              </a:spcBef>
            </a:pPr>
            <a:r>
              <a:rPr lang="en-US" sz="280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 video bài giảng.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094897" y="6032600"/>
            <a:ext cx="4933382" cy="1698499"/>
            <a:chOff x="0" y="0"/>
            <a:chExt cx="6577843" cy="2264665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6577843" cy="2264665"/>
              <a:chOff x="0" y="0"/>
              <a:chExt cx="1121939" cy="386269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121939" cy="386269"/>
              </a:xfrm>
              <a:custGeom>
                <a:avLst/>
                <a:gdLst/>
                <a:ahLst/>
                <a:cxnLst/>
                <a:rect l="l" t="t" r="r" b="b"/>
                <a:pathLst>
                  <a:path w="1121939" h="386269">
                    <a:moveTo>
                      <a:pt x="67895" y="0"/>
                    </a:moveTo>
                    <a:lnTo>
                      <a:pt x="1054044" y="0"/>
                    </a:lnTo>
                    <a:cubicBezTo>
                      <a:pt x="1091542" y="0"/>
                      <a:pt x="1121939" y="30398"/>
                      <a:pt x="1121939" y="67895"/>
                    </a:cubicBezTo>
                    <a:lnTo>
                      <a:pt x="1121939" y="318374"/>
                    </a:lnTo>
                    <a:cubicBezTo>
                      <a:pt x="1121939" y="355871"/>
                      <a:pt x="1091542" y="386269"/>
                      <a:pt x="1054044" y="386269"/>
                    </a:cubicBezTo>
                    <a:lnTo>
                      <a:pt x="67895" y="386269"/>
                    </a:lnTo>
                    <a:cubicBezTo>
                      <a:pt x="30398" y="386269"/>
                      <a:pt x="0" y="355871"/>
                      <a:pt x="0" y="318374"/>
                    </a:cubicBezTo>
                    <a:lnTo>
                      <a:pt x="0" y="67895"/>
                    </a:lnTo>
                    <a:cubicBezTo>
                      <a:pt x="0" y="30398"/>
                      <a:pt x="30398" y="0"/>
                      <a:pt x="6789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121939" cy="424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0" y="753016"/>
              <a:ext cx="6577843" cy="632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4"/>
                </a:lnSpc>
              </a:pPr>
              <a:r>
                <a:rPr lang="en-US" sz="288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Tạo video và giới thiệu.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93405" y="5997024"/>
            <a:ext cx="4933382" cy="1698499"/>
            <a:chOff x="0" y="0"/>
            <a:chExt cx="6577843" cy="226466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6577843" cy="2264665"/>
              <a:chOff x="0" y="0"/>
              <a:chExt cx="1121939" cy="386269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121939" cy="386269"/>
              </a:xfrm>
              <a:custGeom>
                <a:avLst/>
                <a:gdLst/>
                <a:ahLst/>
                <a:cxnLst/>
                <a:rect l="l" t="t" r="r" b="b"/>
                <a:pathLst>
                  <a:path w="1121939" h="386269">
                    <a:moveTo>
                      <a:pt x="67895" y="0"/>
                    </a:moveTo>
                    <a:lnTo>
                      <a:pt x="1054044" y="0"/>
                    </a:lnTo>
                    <a:cubicBezTo>
                      <a:pt x="1091542" y="0"/>
                      <a:pt x="1121939" y="30398"/>
                      <a:pt x="1121939" y="67895"/>
                    </a:cubicBezTo>
                    <a:lnTo>
                      <a:pt x="1121939" y="318374"/>
                    </a:lnTo>
                    <a:cubicBezTo>
                      <a:pt x="1121939" y="355871"/>
                      <a:pt x="1091542" y="386269"/>
                      <a:pt x="1054044" y="386269"/>
                    </a:cubicBezTo>
                    <a:lnTo>
                      <a:pt x="67895" y="386269"/>
                    </a:lnTo>
                    <a:cubicBezTo>
                      <a:pt x="30398" y="386269"/>
                      <a:pt x="0" y="355871"/>
                      <a:pt x="0" y="318374"/>
                    </a:cubicBezTo>
                    <a:lnTo>
                      <a:pt x="0" y="67895"/>
                    </a:lnTo>
                    <a:cubicBezTo>
                      <a:pt x="0" y="30398"/>
                      <a:pt x="30398" y="0"/>
                      <a:pt x="6789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121939" cy="4243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9784" y="434087"/>
              <a:ext cx="6458275" cy="131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2"/>
                </a:lnSpc>
              </a:pPr>
              <a:r>
                <a:rPr lang="en-US" sz="28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Thiết lập kịch bản </a:t>
              </a:r>
            </a:p>
            <a:p>
              <a:pPr algn="ctr">
                <a:lnSpc>
                  <a:spcPts val="3932"/>
                </a:lnSpc>
                <a:spcBef>
                  <a:spcPct val="0"/>
                </a:spcBef>
              </a:pPr>
              <a:r>
                <a:rPr lang="en-US" sz="28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cho video bài giảng.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618140" y="3564879"/>
            <a:ext cx="4933382" cy="1698499"/>
            <a:chOff x="0" y="0"/>
            <a:chExt cx="6577843" cy="2264665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6577843" cy="2264665"/>
              <a:chOff x="0" y="0"/>
              <a:chExt cx="1121939" cy="38626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121939" cy="386269"/>
              </a:xfrm>
              <a:custGeom>
                <a:avLst/>
                <a:gdLst/>
                <a:ahLst/>
                <a:cxnLst/>
                <a:rect l="l" t="t" r="r" b="b"/>
                <a:pathLst>
                  <a:path w="1121939" h="386269">
                    <a:moveTo>
                      <a:pt x="65910" y="0"/>
                    </a:moveTo>
                    <a:lnTo>
                      <a:pt x="1056029" y="0"/>
                    </a:lnTo>
                    <a:cubicBezTo>
                      <a:pt x="1092430" y="0"/>
                      <a:pt x="1121939" y="29509"/>
                      <a:pt x="1121939" y="65910"/>
                    </a:cubicBezTo>
                    <a:lnTo>
                      <a:pt x="1121939" y="320359"/>
                    </a:lnTo>
                    <a:cubicBezTo>
                      <a:pt x="1121939" y="337839"/>
                      <a:pt x="1114995" y="354604"/>
                      <a:pt x="1102635" y="366964"/>
                    </a:cubicBezTo>
                    <a:cubicBezTo>
                      <a:pt x="1090274" y="379325"/>
                      <a:pt x="1073510" y="386269"/>
                      <a:pt x="1056029" y="386269"/>
                    </a:cubicBezTo>
                    <a:lnTo>
                      <a:pt x="65910" y="386269"/>
                    </a:lnTo>
                    <a:cubicBezTo>
                      <a:pt x="48430" y="386269"/>
                      <a:pt x="31665" y="379325"/>
                      <a:pt x="19305" y="366964"/>
                    </a:cubicBezTo>
                    <a:cubicBezTo>
                      <a:pt x="6944" y="354604"/>
                      <a:pt x="0" y="337839"/>
                      <a:pt x="0" y="320359"/>
                    </a:cubicBezTo>
                    <a:lnTo>
                      <a:pt x="0" y="65910"/>
                    </a:lnTo>
                    <a:cubicBezTo>
                      <a:pt x="0" y="48430"/>
                      <a:pt x="6944" y="31665"/>
                      <a:pt x="19305" y="19305"/>
                    </a:cubicBezTo>
                    <a:cubicBezTo>
                      <a:pt x="31665" y="6944"/>
                      <a:pt x="48430" y="0"/>
                      <a:pt x="659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121939" cy="424369"/>
              </a:xfrm>
              <a:prstGeom prst="rect">
                <a:avLst/>
              </a:prstGeom>
            </p:spPr>
            <p:txBody>
              <a:bodyPr lIns="52330" tIns="52330" rIns="52330" bIns="5233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1671" y="534567"/>
              <a:ext cx="6576172" cy="1156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1"/>
                </a:lnSpc>
              </a:pPr>
              <a:r>
                <a:rPr lang="en-US" sz="27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Phát triển khóa học tương </a:t>
              </a:r>
            </a:p>
            <a:p>
              <a:pPr algn="ctr">
                <a:lnSpc>
                  <a:spcPts val="3251"/>
                </a:lnSpc>
              </a:pPr>
              <a:r>
                <a:rPr lang="en-US" sz="270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thích  nhiều thiết bị thông minh.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3" name="Freeform 3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7" name="Freeform 17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166256" y="2346102"/>
            <a:ext cx="15955488" cy="7094582"/>
          </a:xfrm>
          <a:custGeom>
            <a:avLst/>
            <a:gdLst/>
            <a:ahLst/>
            <a:cxnLst/>
            <a:rect l="l" t="t" r="r" b="b"/>
            <a:pathLst>
              <a:path w="15955488" h="7094582">
                <a:moveTo>
                  <a:pt x="0" y="0"/>
                </a:moveTo>
                <a:lnTo>
                  <a:pt x="15955488" y="0"/>
                </a:lnTo>
                <a:lnTo>
                  <a:pt x="15955488" y="7094581"/>
                </a:lnTo>
                <a:lnTo>
                  <a:pt x="0" y="70945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l="-5573" t="-22797" r="-7298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11031" y="437031"/>
            <a:ext cx="9151662" cy="174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Quy Trình Sản Xuất </a:t>
            </a:r>
          </a:p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Khóa Học Online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-5217376"/>
            <a:ext cx="17688269" cy="7401588"/>
            <a:chOff x="0" y="0"/>
            <a:chExt cx="23584359" cy="9868784"/>
          </a:xfrm>
        </p:grpSpPr>
        <p:sp>
          <p:nvSpPr>
            <p:cNvPr id="22" name="Freeform 22"/>
            <p:cNvSpPr/>
            <p:nvPr/>
          </p:nvSpPr>
          <p:spPr>
            <a:xfrm flipH="1">
              <a:off x="13732023" y="0"/>
              <a:ext cx="9852337" cy="9868784"/>
            </a:xfrm>
            <a:custGeom>
              <a:avLst/>
              <a:gdLst/>
              <a:ahLst/>
              <a:cxnLst/>
              <a:rect l="l" t="t" r="r" b="b"/>
              <a:pathLst>
                <a:path w="9852337" h="9868784">
                  <a:moveTo>
                    <a:pt x="9852336" y="0"/>
                  </a:moveTo>
                  <a:lnTo>
                    <a:pt x="0" y="0"/>
                  </a:lnTo>
                  <a:lnTo>
                    <a:pt x="0" y="9868784"/>
                  </a:lnTo>
                  <a:lnTo>
                    <a:pt x="9852336" y="9868784"/>
                  </a:lnTo>
                  <a:lnTo>
                    <a:pt x="9852336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9852337" cy="9868784"/>
            </a:xfrm>
            <a:custGeom>
              <a:avLst/>
              <a:gdLst/>
              <a:ahLst/>
              <a:cxnLst/>
              <a:rect l="l" t="t" r="r" b="b"/>
              <a:pathLst>
                <a:path w="9852337" h="9868784">
                  <a:moveTo>
                    <a:pt x="0" y="0"/>
                  </a:moveTo>
                  <a:lnTo>
                    <a:pt x="9852337" y="0"/>
                  </a:lnTo>
                  <a:lnTo>
                    <a:pt x="9852337" y="9868784"/>
                  </a:lnTo>
                  <a:lnTo>
                    <a:pt x="0" y="9868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4525" y="4673004"/>
            <a:ext cx="3024063" cy="2748117"/>
          </a:xfrm>
          <a:custGeom>
            <a:avLst/>
            <a:gdLst/>
            <a:ahLst/>
            <a:cxnLst/>
            <a:rect l="l" t="t" r="r" b="b"/>
            <a:pathLst>
              <a:path w="3024063" h="2748117">
                <a:moveTo>
                  <a:pt x="0" y="0"/>
                </a:moveTo>
                <a:lnTo>
                  <a:pt x="3024063" y="0"/>
                </a:lnTo>
                <a:lnTo>
                  <a:pt x="3024063" y="2748117"/>
                </a:lnTo>
                <a:lnTo>
                  <a:pt x="0" y="27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04739" y="5010231"/>
            <a:ext cx="2403634" cy="2073663"/>
            <a:chOff x="0" y="0"/>
            <a:chExt cx="809649" cy="698500"/>
          </a:xfrm>
        </p:grpSpPr>
        <p:sp>
          <p:nvSpPr>
            <p:cNvPr id="4" name="Freeform 4"/>
            <p:cNvSpPr/>
            <p:nvPr/>
          </p:nvSpPr>
          <p:spPr>
            <a:xfrm>
              <a:off x="11751" y="0"/>
              <a:ext cx="786146" cy="698500"/>
            </a:xfrm>
            <a:custGeom>
              <a:avLst/>
              <a:gdLst/>
              <a:ahLst/>
              <a:cxnLst/>
              <a:rect l="l" t="t" r="r" b="b"/>
              <a:pathLst>
                <a:path w="786146" h="698500">
                  <a:moveTo>
                    <a:pt x="767122" y="402146"/>
                  </a:moveTo>
                  <a:lnTo>
                    <a:pt x="625474" y="645604"/>
                  </a:lnTo>
                  <a:cubicBezTo>
                    <a:pt x="606420" y="678353"/>
                    <a:pt x="571389" y="698500"/>
                    <a:pt x="533500" y="698500"/>
                  </a:cubicBezTo>
                  <a:lnTo>
                    <a:pt x="252647" y="698500"/>
                  </a:lnTo>
                  <a:cubicBezTo>
                    <a:pt x="214758" y="698500"/>
                    <a:pt x="179727" y="678353"/>
                    <a:pt x="160673" y="645604"/>
                  </a:cubicBezTo>
                  <a:lnTo>
                    <a:pt x="19025" y="402146"/>
                  </a:lnTo>
                  <a:cubicBezTo>
                    <a:pt x="0" y="369448"/>
                    <a:pt x="0" y="329052"/>
                    <a:pt x="19025" y="296354"/>
                  </a:cubicBezTo>
                  <a:lnTo>
                    <a:pt x="160673" y="52896"/>
                  </a:lnTo>
                  <a:cubicBezTo>
                    <a:pt x="179727" y="20147"/>
                    <a:pt x="214758" y="0"/>
                    <a:pt x="252647" y="0"/>
                  </a:cubicBezTo>
                  <a:lnTo>
                    <a:pt x="533500" y="0"/>
                  </a:lnTo>
                  <a:cubicBezTo>
                    <a:pt x="571389" y="0"/>
                    <a:pt x="606420" y="20147"/>
                    <a:pt x="625474" y="52896"/>
                  </a:cubicBezTo>
                  <a:lnTo>
                    <a:pt x="767122" y="296354"/>
                  </a:lnTo>
                  <a:cubicBezTo>
                    <a:pt x="786146" y="329052"/>
                    <a:pt x="786146" y="369448"/>
                    <a:pt x="767122" y="40214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927560" y="1724264"/>
            <a:ext cx="3024063" cy="2748117"/>
          </a:xfrm>
          <a:custGeom>
            <a:avLst/>
            <a:gdLst/>
            <a:ahLst/>
            <a:cxnLst/>
            <a:rect l="l" t="t" r="r" b="b"/>
            <a:pathLst>
              <a:path w="3024063" h="2748117">
                <a:moveTo>
                  <a:pt x="0" y="0"/>
                </a:moveTo>
                <a:lnTo>
                  <a:pt x="3024063" y="0"/>
                </a:lnTo>
                <a:lnTo>
                  <a:pt x="3024063" y="2748117"/>
                </a:lnTo>
                <a:lnTo>
                  <a:pt x="0" y="27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237774" y="2061491"/>
            <a:ext cx="2403634" cy="2073663"/>
            <a:chOff x="0" y="0"/>
            <a:chExt cx="809649" cy="698500"/>
          </a:xfrm>
        </p:grpSpPr>
        <p:sp>
          <p:nvSpPr>
            <p:cNvPr id="8" name="Freeform 8"/>
            <p:cNvSpPr/>
            <p:nvPr/>
          </p:nvSpPr>
          <p:spPr>
            <a:xfrm>
              <a:off x="11751" y="0"/>
              <a:ext cx="786146" cy="698500"/>
            </a:xfrm>
            <a:custGeom>
              <a:avLst/>
              <a:gdLst/>
              <a:ahLst/>
              <a:cxnLst/>
              <a:rect l="l" t="t" r="r" b="b"/>
              <a:pathLst>
                <a:path w="786146" h="698500">
                  <a:moveTo>
                    <a:pt x="767122" y="402146"/>
                  </a:moveTo>
                  <a:lnTo>
                    <a:pt x="625474" y="645604"/>
                  </a:lnTo>
                  <a:cubicBezTo>
                    <a:pt x="606420" y="678353"/>
                    <a:pt x="571389" y="698500"/>
                    <a:pt x="533500" y="698500"/>
                  </a:cubicBezTo>
                  <a:lnTo>
                    <a:pt x="252647" y="698500"/>
                  </a:lnTo>
                  <a:cubicBezTo>
                    <a:pt x="214758" y="698500"/>
                    <a:pt x="179727" y="678353"/>
                    <a:pt x="160673" y="645604"/>
                  </a:cubicBezTo>
                  <a:lnTo>
                    <a:pt x="19025" y="402146"/>
                  </a:lnTo>
                  <a:cubicBezTo>
                    <a:pt x="0" y="369448"/>
                    <a:pt x="0" y="329052"/>
                    <a:pt x="19025" y="296354"/>
                  </a:cubicBezTo>
                  <a:lnTo>
                    <a:pt x="160673" y="52896"/>
                  </a:lnTo>
                  <a:cubicBezTo>
                    <a:pt x="179727" y="20147"/>
                    <a:pt x="214758" y="0"/>
                    <a:pt x="252647" y="0"/>
                  </a:cubicBezTo>
                  <a:lnTo>
                    <a:pt x="533500" y="0"/>
                  </a:lnTo>
                  <a:cubicBezTo>
                    <a:pt x="571389" y="0"/>
                    <a:pt x="606420" y="20147"/>
                    <a:pt x="625474" y="52896"/>
                  </a:cubicBezTo>
                  <a:lnTo>
                    <a:pt x="767122" y="296354"/>
                  </a:lnTo>
                  <a:cubicBezTo>
                    <a:pt x="786146" y="329052"/>
                    <a:pt x="786146" y="369448"/>
                    <a:pt x="767122" y="40214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656743" y="4508701"/>
            <a:ext cx="3024063" cy="2748117"/>
          </a:xfrm>
          <a:custGeom>
            <a:avLst/>
            <a:gdLst/>
            <a:ahLst/>
            <a:cxnLst/>
            <a:rect l="l" t="t" r="r" b="b"/>
            <a:pathLst>
              <a:path w="3024063" h="2748117">
                <a:moveTo>
                  <a:pt x="0" y="0"/>
                </a:moveTo>
                <a:lnTo>
                  <a:pt x="3024063" y="0"/>
                </a:lnTo>
                <a:lnTo>
                  <a:pt x="3024063" y="2748117"/>
                </a:lnTo>
                <a:lnTo>
                  <a:pt x="0" y="27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966957" y="4845928"/>
            <a:ext cx="2403634" cy="2073663"/>
            <a:chOff x="0" y="0"/>
            <a:chExt cx="809649" cy="698500"/>
          </a:xfrm>
        </p:grpSpPr>
        <p:sp>
          <p:nvSpPr>
            <p:cNvPr id="12" name="Freeform 12"/>
            <p:cNvSpPr/>
            <p:nvPr/>
          </p:nvSpPr>
          <p:spPr>
            <a:xfrm>
              <a:off x="11751" y="0"/>
              <a:ext cx="786146" cy="698500"/>
            </a:xfrm>
            <a:custGeom>
              <a:avLst/>
              <a:gdLst/>
              <a:ahLst/>
              <a:cxnLst/>
              <a:rect l="l" t="t" r="r" b="b"/>
              <a:pathLst>
                <a:path w="786146" h="698500">
                  <a:moveTo>
                    <a:pt x="767122" y="402146"/>
                  </a:moveTo>
                  <a:lnTo>
                    <a:pt x="625474" y="645604"/>
                  </a:lnTo>
                  <a:cubicBezTo>
                    <a:pt x="606420" y="678353"/>
                    <a:pt x="571389" y="698500"/>
                    <a:pt x="533500" y="698500"/>
                  </a:cubicBezTo>
                  <a:lnTo>
                    <a:pt x="252647" y="698500"/>
                  </a:lnTo>
                  <a:cubicBezTo>
                    <a:pt x="214758" y="698500"/>
                    <a:pt x="179727" y="678353"/>
                    <a:pt x="160673" y="645604"/>
                  </a:cubicBezTo>
                  <a:lnTo>
                    <a:pt x="19025" y="402146"/>
                  </a:lnTo>
                  <a:cubicBezTo>
                    <a:pt x="0" y="369448"/>
                    <a:pt x="0" y="329052"/>
                    <a:pt x="19025" y="296354"/>
                  </a:cubicBezTo>
                  <a:lnTo>
                    <a:pt x="160673" y="52896"/>
                  </a:lnTo>
                  <a:cubicBezTo>
                    <a:pt x="179727" y="20147"/>
                    <a:pt x="214758" y="0"/>
                    <a:pt x="252647" y="0"/>
                  </a:cubicBezTo>
                  <a:lnTo>
                    <a:pt x="533500" y="0"/>
                  </a:lnTo>
                  <a:cubicBezTo>
                    <a:pt x="571389" y="0"/>
                    <a:pt x="606420" y="20147"/>
                    <a:pt x="625474" y="52896"/>
                  </a:cubicBezTo>
                  <a:lnTo>
                    <a:pt x="767122" y="296354"/>
                  </a:lnTo>
                  <a:cubicBezTo>
                    <a:pt x="786146" y="329052"/>
                    <a:pt x="786146" y="369448"/>
                    <a:pt x="767122" y="40214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628093" y="1909711"/>
            <a:ext cx="3024063" cy="2748117"/>
          </a:xfrm>
          <a:custGeom>
            <a:avLst/>
            <a:gdLst/>
            <a:ahLst/>
            <a:cxnLst/>
            <a:rect l="l" t="t" r="r" b="b"/>
            <a:pathLst>
              <a:path w="3024063" h="2748117">
                <a:moveTo>
                  <a:pt x="0" y="0"/>
                </a:moveTo>
                <a:lnTo>
                  <a:pt x="3024063" y="0"/>
                </a:lnTo>
                <a:lnTo>
                  <a:pt x="3024063" y="2748117"/>
                </a:lnTo>
                <a:lnTo>
                  <a:pt x="0" y="27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938307" y="2246938"/>
            <a:ext cx="2403634" cy="2073663"/>
            <a:chOff x="0" y="0"/>
            <a:chExt cx="809649" cy="698500"/>
          </a:xfrm>
        </p:grpSpPr>
        <p:sp>
          <p:nvSpPr>
            <p:cNvPr id="16" name="Freeform 16"/>
            <p:cNvSpPr/>
            <p:nvPr/>
          </p:nvSpPr>
          <p:spPr>
            <a:xfrm>
              <a:off x="11751" y="0"/>
              <a:ext cx="786146" cy="698500"/>
            </a:xfrm>
            <a:custGeom>
              <a:avLst/>
              <a:gdLst/>
              <a:ahLst/>
              <a:cxnLst/>
              <a:rect l="l" t="t" r="r" b="b"/>
              <a:pathLst>
                <a:path w="786146" h="698500">
                  <a:moveTo>
                    <a:pt x="767122" y="402146"/>
                  </a:moveTo>
                  <a:lnTo>
                    <a:pt x="625474" y="645604"/>
                  </a:lnTo>
                  <a:cubicBezTo>
                    <a:pt x="606420" y="678353"/>
                    <a:pt x="571389" y="698500"/>
                    <a:pt x="533500" y="698500"/>
                  </a:cubicBezTo>
                  <a:lnTo>
                    <a:pt x="252647" y="698500"/>
                  </a:lnTo>
                  <a:cubicBezTo>
                    <a:pt x="214758" y="698500"/>
                    <a:pt x="179727" y="678353"/>
                    <a:pt x="160673" y="645604"/>
                  </a:cubicBezTo>
                  <a:lnTo>
                    <a:pt x="19025" y="402146"/>
                  </a:lnTo>
                  <a:cubicBezTo>
                    <a:pt x="0" y="369448"/>
                    <a:pt x="0" y="329052"/>
                    <a:pt x="19025" y="296354"/>
                  </a:cubicBezTo>
                  <a:lnTo>
                    <a:pt x="160673" y="52896"/>
                  </a:lnTo>
                  <a:cubicBezTo>
                    <a:pt x="179727" y="20147"/>
                    <a:pt x="214758" y="0"/>
                    <a:pt x="252647" y="0"/>
                  </a:cubicBezTo>
                  <a:lnTo>
                    <a:pt x="533500" y="0"/>
                  </a:lnTo>
                  <a:cubicBezTo>
                    <a:pt x="571389" y="0"/>
                    <a:pt x="606420" y="20147"/>
                    <a:pt x="625474" y="52896"/>
                  </a:cubicBezTo>
                  <a:lnTo>
                    <a:pt x="767122" y="296354"/>
                  </a:lnTo>
                  <a:cubicBezTo>
                    <a:pt x="786146" y="329052"/>
                    <a:pt x="786146" y="369448"/>
                    <a:pt x="767122" y="40214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586526" y="7340278"/>
            <a:ext cx="2840061" cy="471030"/>
            <a:chOff x="0" y="0"/>
            <a:chExt cx="748000" cy="12405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8000" cy="124057"/>
            </a:xfrm>
            <a:custGeom>
              <a:avLst/>
              <a:gdLst/>
              <a:ahLst/>
              <a:cxnLst/>
              <a:rect l="l" t="t" r="r" b="b"/>
              <a:pathLst>
                <a:path w="748000" h="124057">
                  <a:moveTo>
                    <a:pt x="62029" y="0"/>
                  </a:moveTo>
                  <a:lnTo>
                    <a:pt x="685971" y="0"/>
                  </a:lnTo>
                  <a:cubicBezTo>
                    <a:pt x="720228" y="0"/>
                    <a:pt x="748000" y="27771"/>
                    <a:pt x="748000" y="62029"/>
                  </a:cubicBezTo>
                  <a:lnTo>
                    <a:pt x="748000" y="62029"/>
                  </a:lnTo>
                  <a:cubicBezTo>
                    <a:pt x="748000" y="96286"/>
                    <a:pt x="720228" y="124057"/>
                    <a:pt x="685971" y="124057"/>
                  </a:cubicBezTo>
                  <a:lnTo>
                    <a:pt x="62029" y="124057"/>
                  </a:lnTo>
                  <a:cubicBezTo>
                    <a:pt x="27771" y="124057"/>
                    <a:pt x="0" y="96286"/>
                    <a:pt x="0" y="62029"/>
                  </a:cubicBezTo>
                  <a:lnTo>
                    <a:pt x="0" y="62029"/>
                  </a:lnTo>
                  <a:cubicBezTo>
                    <a:pt x="0" y="27771"/>
                    <a:pt x="27771" y="0"/>
                    <a:pt x="620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748000" cy="16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019561" y="4337557"/>
            <a:ext cx="2840061" cy="471030"/>
            <a:chOff x="0" y="0"/>
            <a:chExt cx="748000" cy="1240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48000" cy="124057"/>
            </a:xfrm>
            <a:custGeom>
              <a:avLst/>
              <a:gdLst/>
              <a:ahLst/>
              <a:cxnLst/>
              <a:rect l="l" t="t" r="r" b="b"/>
              <a:pathLst>
                <a:path w="748000" h="124057">
                  <a:moveTo>
                    <a:pt x="62029" y="0"/>
                  </a:moveTo>
                  <a:lnTo>
                    <a:pt x="685971" y="0"/>
                  </a:lnTo>
                  <a:cubicBezTo>
                    <a:pt x="720228" y="0"/>
                    <a:pt x="748000" y="27771"/>
                    <a:pt x="748000" y="62029"/>
                  </a:cubicBezTo>
                  <a:lnTo>
                    <a:pt x="748000" y="62029"/>
                  </a:lnTo>
                  <a:cubicBezTo>
                    <a:pt x="748000" y="96286"/>
                    <a:pt x="720228" y="124057"/>
                    <a:pt x="685971" y="124057"/>
                  </a:cubicBezTo>
                  <a:lnTo>
                    <a:pt x="62029" y="124057"/>
                  </a:lnTo>
                  <a:cubicBezTo>
                    <a:pt x="27771" y="124057"/>
                    <a:pt x="0" y="96286"/>
                    <a:pt x="0" y="62029"/>
                  </a:cubicBezTo>
                  <a:lnTo>
                    <a:pt x="0" y="62029"/>
                  </a:lnTo>
                  <a:cubicBezTo>
                    <a:pt x="0" y="27771"/>
                    <a:pt x="27771" y="0"/>
                    <a:pt x="620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48000" cy="16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48744" y="7256818"/>
            <a:ext cx="2840061" cy="471030"/>
            <a:chOff x="0" y="0"/>
            <a:chExt cx="748000" cy="12405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48000" cy="124057"/>
            </a:xfrm>
            <a:custGeom>
              <a:avLst/>
              <a:gdLst/>
              <a:ahLst/>
              <a:cxnLst/>
              <a:rect l="l" t="t" r="r" b="b"/>
              <a:pathLst>
                <a:path w="748000" h="124057">
                  <a:moveTo>
                    <a:pt x="62029" y="0"/>
                  </a:moveTo>
                  <a:lnTo>
                    <a:pt x="685971" y="0"/>
                  </a:lnTo>
                  <a:cubicBezTo>
                    <a:pt x="720228" y="0"/>
                    <a:pt x="748000" y="27771"/>
                    <a:pt x="748000" y="62029"/>
                  </a:cubicBezTo>
                  <a:lnTo>
                    <a:pt x="748000" y="62029"/>
                  </a:lnTo>
                  <a:cubicBezTo>
                    <a:pt x="748000" y="96286"/>
                    <a:pt x="720228" y="124057"/>
                    <a:pt x="685971" y="124057"/>
                  </a:cubicBezTo>
                  <a:lnTo>
                    <a:pt x="62029" y="124057"/>
                  </a:lnTo>
                  <a:cubicBezTo>
                    <a:pt x="27771" y="124057"/>
                    <a:pt x="0" y="96286"/>
                    <a:pt x="0" y="62029"/>
                  </a:cubicBezTo>
                  <a:lnTo>
                    <a:pt x="0" y="62029"/>
                  </a:lnTo>
                  <a:cubicBezTo>
                    <a:pt x="0" y="27771"/>
                    <a:pt x="27771" y="0"/>
                    <a:pt x="620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748000" cy="16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689075" y="4523004"/>
            <a:ext cx="2840061" cy="471030"/>
            <a:chOff x="0" y="0"/>
            <a:chExt cx="748000" cy="12405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8000" cy="124057"/>
            </a:xfrm>
            <a:custGeom>
              <a:avLst/>
              <a:gdLst/>
              <a:ahLst/>
              <a:cxnLst/>
              <a:rect l="l" t="t" r="r" b="b"/>
              <a:pathLst>
                <a:path w="748000" h="124057">
                  <a:moveTo>
                    <a:pt x="62029" y="0"/>
                  </a:moveTo>
                  <a:lnTo>
                    <a:pt x="685971" y="0"/>
                  </a:lnTo>
                  <a:cubicBezTo>
                    <a:pt x="720228" y="0"/>
                    <a:pt x="748000" y="27771"/>
                    <a:pt x="748000" y="62029"/>
                  </a:cubicBezTo>
                  <a:lnTo>
                    <a:pt x="748000" y="62029"/>
                  </a:lnTo>
                  <a:cubicBezTo>
                    <a:pt x="748000" y="96286"/>
                    <a:pt x="720228" y="124057"/>
                    <a:pt x="685971" y="124057"/>
                  </a:cubicBezTo>
                  <a:lnTo>
                    <a:pt x="62029" y="124057"/>
                  </a:lnTo>
                  <a:cubicBezTo>
                    <a:pt x="27771" y="124057"/>
                    <a:pt x="0" y="96286"/>
                    <a:pt x="0" y="62029"/>
                  </a:cubicBezTo>
                  <a:lnTo>
                    <a:pt x="0" y="62029"/>
                  </a:lnTo>
                  <a:cubicBezTo>
                    <a:pt x="0" y="27771"/>
                    <a:pt x="27771" y="0"/>
                    <a:pt x="620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748000" cy="16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3482658" y="5586032"/>
            <a:ext cx="1047797" cy="922061"/>
          </a:xfrm>
          <a:custGeom>
            <a:avLst/>
            <a:gdLst/>
            <a:ahLst/>
            <a:cxnLst/>
            <a:rect l="l" t="t" r="r" b="b"/>
            <a:pathLst>
              <a:path w="1047797" h="922061">
                <a:moveTo>
                  <a:pt x="0" y="0"/>
                </a:moveTo>
                <a:lnTo>
                  <a:pt x="1047797" y="0"/>
                </a:lnTo>
                <a:lnTo>
                  <a:pt x="1047797" y="922061"/>
                </a:lnTo>
                <a:lnTo>
                  <a:pt x="0" y="9220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984790" y="2639650"/>
            <a:ext cx="909604" cy="913028"/>
          </a:xfrm>
          <a:custGeom>
            <a:avLst/>
            <a:gdLst/>
            <a:ahLst/>
            <a:cxnLst/>
            <a:rect l="l" t="t" r="r" b="b"/>
            <a:pathLst>
              <a:path w="909604" h="913028">
                <a:moveTo>
                  <a:pt x="0" y="0"/>
                </a:moveTo>
                <a:lnTo>
                  <a:pt x="909604" y="0"/>
                </a:lnTo>
                <a:lnTo>
                  <a:pt x="909604" y="913028"/>
                </a:lnTo>
                <a:lnTo>
                  <a:pt x="0" y="9130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699070" y="5381268"/>
            <a:ext cx="939409" cy="939409"/>
          </a:xfrm>
          <a:custGeom>
            <a:avLst/>
            <a:gdLst/>
            <a:ahLst/>
            <a:cxnLst/>
            <a:rect l="l" t="t" r="r" b="b"/>
            <a:pathLst>
              <a:path w="939409" h="939409">
                <a:moveTo>
                  <a:pt x="0" y="0"/>
                </a:moveTo>
                <a:lnTo>
                  <a:pt x="939409" y="0"/>
                </a:lnTo>
                <a:lnTo>
                  <a:pt x="939409" y="939409"/>
                </a:lnTo>
                <a:lnTo>
                  <a:pt x="0" y="93940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690698" y="2780159"/>
            <a:ext cx="898853" cy="1002904"/>
          </a:xfrm>
          <a:custGeom>
            <a:avLst/>
            <a:gdLst/>
            <a:ahLst/>
            <a:cxnLst/>
            <a:rect l="l" t="t" r="r" b="b"/>
            <a:pathLst>
              <a:path w="898853" h="1002904">
                <a:moveTo>
                  <a:pt x="0" y="0"/>
                </a:moveTo>
                <a:lnTo>
                  <a:pt x="898853" y="0"/>
                </a:lnTo>
                <a:lnTo>
                  <a:pt x="898853" y="1002904"/>
                </a:lnTo>
                <a:lnTo>
                  <a:pt x="0" y="100290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155600" y="7986729"/>
            <a:ext cx="46261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Sàn</a:t>
            </a:r>
            <a:r>
              <a:rPr lang="en-US" sz="3000" b="1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TMĐT </a:t>
            </a:r>
            <a:r>
              <a:rPr lang="en-US" sz="3000" b="1" dirty="0" err="1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3000" b="1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Dục</a:t>
            </a:r>
            <a:r>
              <a:rPr lang="en-US" sz="3000" b="1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(NEW)</a:t>
            </a:r>
            <a:r>
              <a:rPr lang="en-US" sz="3000" b="1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https://absi.edu.vn</a:t>
            </a: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926648" y="597381"/>
            <a:ext cx="14434705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spc="3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 Vụ Chuyển Đổi Số LMS/E-Learning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649579" y="7253304"/>
            <a:ext cx="266086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 Vụ 1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-3899902" y="-46763"/>
            <a:ext cx="6645250" cy="5439964"/>
            <a:chOff x="0" y="0"/>
            <a:chExt cx="853261" cy="698500"/>
          </a:xfrm>
        </p:grpSpPr>
        <p:sp>
          <p:nvSpPr>
            <p:cNvPr id="38" name="Freeform 38"/>
            <p:cNvSpPr/>
            <p:nvPr/>
          </p:nvSpPr>
          <p:spPr>
            <a:xfrm>
              <a:off x="11409" y="0"/>
              <a:ext cx="830442" cy="698500"/>
            </a:xfrm>
            <a:custGeom>
              <a:avLst/>
              <a:gdLst/>
              <a:ahLst/>
              <a:cxnLst/>
              <a:rect l="l" t="t" r="r" b="b"/>
              <a:pathLst>
                <a:path w="830442" h="698500">
                  <a:moveTo>
                    <a:pt x="811971" y="400607"/>
                  </a:moveTo>
                  <a:lnTo>
                    <a:pt x="668532" y="647143"/>
                  </a:lnTo>
                  <a:cubicBezTo>
                    <a:pt x="650032" y="678939"/>
                    <a:pt x="616021" y="698500"/>
                    <a:pt x="579235" y="698500"/>
                  </a:cubicBezTo>
                  <a:lnTo>
                    <a:pt x="251208" y="698500"/>
                  </a:lnTo>
                  <a:cubicBezTo>
                    <a:pt x="214421" y="698500"/>
                    <a:pt x="180410" y="678939"/>
                    <a:pt x="161911" y="647143"/>
                  </a:cubicBezTo>
                  <a:lnTo>
                    <a:pt x="18471" y="400607"/>
                  </a:lnTo>
                  <a:cubicBezTo>
                    <a:pt x="0" y="368860"/>
                    <a:pt x="0" y="329640"/>
                    <a:pt x="18471" y="297893"/>
                  </a:cubicBezTo>
                  <a:lnTo>
                    <a:pt x="161911" y="51357"/>
                  </a:lnTo>
                  <a:cubicBezTo>
                    <a:pt x="180410" y="19561"/>
                    <a:pt x="214421" y="0"/>
                    <a:pt x="251208" y="0"/>
                  </a:cubicBezTo>
                  <a:lnTo>
                    <a:pt x="579235" y="0"/>
                  </a:lnTo>
                  <a:cubicBezTo>
                    <a:pt x="616021" y="0"/>
                    <a:pt x="650032" y="19561"/>
                    <a:pt x="668532" y="51357"/>
                  </a:cubicBezTo>
                  <a:lnTo>
                    <a:pt x="811971" y="297893"/>
                  </a:lnTo>
                  <a:cubicBezTo>
                    <a:pt x="830442" y="329640"/>
                    <a:pt x="830442" y="368860"/>
                    <a:pt x="811971" y="40060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114300" y="-38100"/>
              <a:ext cx="62466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542652" y="-46763"/>
            <a:ext cx="6645250" cy="5439964"/>
            <a:chOff x="0" y="0"/>
            <a:chExt cx="853261" cy="698500"/>
          </a:xfrm>
        </p:grpSpPr>
        <p:sp>
          <p:nvSpPr>
            <p:cNvPr id="41" name="Freeform 41"/>
            <p:cNvSpPr/>
            <p:nvPr/>
          </p:nvSpPr>
          <p:spPr>
            <a:xfrm>
              <a:off x="11409" y="0"/>
              <a:ext cx="830442" cy="698500"/>
            </a:xfrm>
            <a:custGeom>
              <a:avLst/>
              <a:gdLst/>
              <a:ahLst/>
              <a:cxnLst/>
              <a:rect l="l" t="t" r="r" b="b"/>
              <a:pathLst>
                <a:path w="830442" h="698500">
                  <a:moveTo>
                    <a:pt x="811971" y="400607"/>
                  </a:moveTo>
                  <a:lnTo>
                    <a:pt x="668532" y="647143"/>
                  </a:lnTo>
                  <a:cubicBezTo>
                    <a:pt x="650032" y="678939"/>
                    <a:pt x="616021" y="698500"/>
                    <a:pt x="579235" y="698500"/>
                  </a:cubicBezTo>
                  <a:lnTo>
                    <a:pt x="251208" y="698500"/>
                  </a:lnTo>
                  <a:cubicBezTo>
                    <a:pt x="214421" y="698500"/>
                    <a:pt x="180410" y="678939"/>
                    <a:pt x="161911" y="647143"/>
                  </a:cubicBezTo>
                  <a:lnTo>
                    <a:pt x="18471" y="400607"/>
                  </a:lnTo>
                  <a:cubicBezTo>
                    <a:pt x="0" y="368860"/>
                    <a:pt x="0" y="329640"/>
                    <a:pt x="18471" y="297893"/>
                  </a:cubicBezTo>
                  <a:lnTo>
                    <a:pt x="161911" y="51357"/>
                  </a:lnTo>
                  <a:cubicBezTo>
                    <a:pt x="180410" y="19561"/>
                    <a:pt x="214421" y="0"/>
                    <a:pt x="251208" y="0"/>
                  </a:cubicBezTo>
                  <a:lnTo>
                    <a:pt x="579235" y="0"/>
                  </a:lnTo>
                  <a:cubicBezTo>
                    <a:pt x="616021" y="0"/>
                    <a:pt x="650032" y="19561"/>
                    <a:pt x="668532" y="51357"/>
                  </a:cubicBezTo>
                  <a:lnTo>
                    <a:pt x="811971" y="297893"/>
                  </a:lnTo>
                  <a:cubicBezTo>
                    <a:pt x="830442" y="329640"/>
                    <a:pt x="830442" y="368860"/>
                    <a:pt x="811971" y="40060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114300" y="-38100"/>
              <a:ext cx="62466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4884050" y="6049550"/>
            <a:ext cx="2464832" cy="3107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46" name="Group 46"/>
          <p:cNvGrpSpPr/>
          <p:nvPr/>
        </p:nvGrpSpPr>
        <p:grpSpPr>
          <a:xfrm>
            <a:off x="-1050989" y="4371118"/>
            <a:ext cx="3429332" cy="2947082"/>
            <a:chOff x="0" y="0"/>
            <a:chExt cx="812800" cy="698500"/>
          </a:xfrm>
        </p:grpSpPr>
        <p:sp>
          <p:nvSpPr>
            <p:cNvPr id="47" name="Freeform 47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6101891" y="4264903"/>
            <a:ext cx="266086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 Vụ 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838341" y="7175398"/>
            <a:ext cx="266086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</a:t>
            </a:r>
            <a:r>
              <a:rPr lang="en-US" sz="3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Vụ 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778672" y="4449247"/>
            <a:ext cx="266086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 Vụ 4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563044" y="4933928"/>
            <a:ext cx="4049244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Video </a:t>
            </a:r>
            <a:r>
              <a:rPr lang="en-US" sz="3000" b="1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Conferencing</a:t>
            </a: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8978683" y="7937398"/>
            <a:ext cx="4380184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LMS/E-Learning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Edumall</a:t>
            </a: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MOOCs: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https://tiki.edu.vn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981169" y="5086431"/>
            <a:ext cx="438018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</a:t>
            </a: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Vụ </a:t>
            </a:r>
            <a:r>
              <a:rPr lang="en-US" sz="30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Bài</a:t>
            </a: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Giảng</a:t>
            </a:r>
            <a:r>
              <a:rPr lang="en-US" sz="3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Video A.I</a:t>
            </a: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61" name="Group 24"/>
          <p:cNvGrpSpPr/>
          <p:nvPr/>
        </p:nvGrpSpPr>
        <p:grpSpPr>
          <a:xfrm>
            <a:off x="14601677" y="7358520"/>
            <a:ext cx="2840061" cy="471030"/>
            <a:chOff x="0" y="0"/>
            <a:chExt cx="748000" cy="124057"/>
          </a:xfrm>
        </p:grpSpPr>
        <p:sp>
          <p:nvSpPr>
            <p:cNvPr id="62" name="Freeform 25"/>
            <p:cNvSpPr/>
            <p:nvPr/>
          </p:nvSpPr>
          <p:spPr>
            <a:xfrm>
              <a:off x="0" y="0"/>
              <a:ext cx="748000" cy="124057"/>
            </a:xfrm>
            <a:custGeom>
              <a:avLst/>
              <a:gdLst/>
              <a:ahLst/>
              <a:cxnLst/>
              <a:rect l="l" t="t" r="r" b="b"/>
              <a:pathLst>
                <a:path w="748000" h="124057">
                  <a:moveTo>
                    <a:pt x="62029" y="0"/>
                  </a:moveTo>
                  <a:lnTo>
                    <a:pt x="685971" y="0"/>
                  </a:lnTo>
                  <a:cubicBezTo>
                    <a:pt x="720228" y="0"/>
                    <a:pt x="748000" y="27771"/>
                    <a:pt x="748000" y="62029"/>
                  </a:cubicBezTo>
                  <a:lnTo>
                    <a:pt x="748000" y="62029"/>
                  </a:lnTo>
                  <a:cubicBezTo>
                    <a:pt x="748000" y="96286"/>
                    <a:pt x="720228" y="124057"/>
                    <a:pt x="685971" y="124057"/>
                  </a:cubicBezTo>
                  <a:lnTo>
                    <a:pt x="62029" y="124057"/>
                  </a:lnTo>
                  <a:cubicBezTo>
                    <a:pt x="27771" y="124057"/>
                    <a:pt x="0" y="96286"/>
                    <a:pt x="0" y="62029"/>
                  </a:cubicBezTo>
                  <a:lnTo>
                    <a:pt x="0" y="62029"/>
                  </a:lnTo>
                  <a:cubicBezTo>
                    <a:pt x="0" y="27771"/>
                    <a:pt x="27771" y="0"/>
                    <a:pt x="620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3" name="TextBox 26"/>
            <p:cNvSpPr txBox="1"/>
            <p:nvPr/>
          </p:nvSpPr>
          <p:spPr>
            <a:xfrm>
              <a:off x="0" y="-38100"/>
              <a:ext cx="748000" cy="16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4" name="TextBox 50"/>
          <p:cNvSpPr txBox="1"/>
          <p:nvPr/>
        </p:nvSpPr>
        <p:spPr>
          <a:xfrm>
            <a:off x="14691274" y="7277100"/>
            <a:ext cx="2660867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Dịch</a:t>
            </a:r>
            <a:r>
              <a:rPr lang="en-US" sz="3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Vụ </a:t>
            </a:r>
            <a:r>
              <a:rPr lang="en-US" sz="3000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  <a:endParaRPr lang="en-US" sz="3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65" name="TextBox 53"/>
          <p:cNvSpPr txBox="1"/>
          <p:nvPr/>
        </p:nvSpPr>
        <p:spPr>
          <a:xfrm>
            <a:off x="13831616" y="8039100"/>
            <a:ext cx="438018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LMS/E-Learning:</a:t>
            </a:r>
            <a:r>
              <a:rPr lang="en-US" sz="3000" dirty="0" smtClean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https://abs.education</a:t>
            </a: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3" name="Freeform 3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7" name="Freeform 17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791965" y="2706666"/>
            <a:ext cx="16902980" cy="7101538"/>
          </a:xfrm>
          <a:custGeom>
            <a:avLst/>
            <a:gdLst/>
            <a:ahLst/>
            <a:cxnLst/>
            <a:rect l="l" t="t" r="r" b="b"/>
            <a:pathLst>
              <a:path w="16902980" h="7101538">
                <a:moveTo>
                  <a:pt x="0" y="0"/>
                </a:moveTo>
                <a:lnTo>
                  <a:pt x="16902980" y="0"/>
                </a:lnTo>
                <a:lnTo>
                  <a:pt x="16902980" y="7101538"/>
                </a:lnTo>
                <a:lnTo>
                  <a:pt x="0" y="71015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1322" b="-132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11031" y="437031"/>
            <a:ext cx="9151662" cy="94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Giao Diện Khóa Học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3" name="Freeform 3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7" name="Freeform 17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301448" y="3268798"/>
            <a:ext cx="15972006" cy="5989502"/>
          </a:xfrm>
          <a:custGeom>
            <a:avLst/>
            <a:gdLst/>
            <a:ahLst/>
            <a:cxnLst/>
            <a:rect l="l" t="t" r="r" b="b"/>
            <a:pathLst>
              <a:path w="15972006" h="5989502">
                <a:moveTo>
                  <a:pt x="0" y="0"/>
                </a:moveTo>
                <a:lnTo>
                  <a:pt x="15972006" y="0"/>
                </a:lnTo>
                <a:lnTo>
                  <a:pt x="15972006" y="5989502"/>
                </a:lnTo>
                <a:lnTo>
                  <a:pt x="0" y="59895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11031" y="437031"/>
            <a:ext cx="9151662" cy="174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H5P Công Cụ Tạo</a:t>
            </a:r>
          </a:p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Video Tương Tác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3" name="Freeform 3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7" name="Freeform 17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272549" y="3275997"/>
            <a:ext cx="15742903" cy="5982303"/>
          </a:xfrm>
          <a:custGeom>
            <a:avLst/>
            <a:gdLst/>
            <a:ahLst/>
            <a:cxnLst/>
            <a:rect l="l" t="t" r="r" b="b"/>
            <a:pathLst>
              <a:path w="15742903" h="5982303">
                <a:moveTo>
                  <a:pt x="0" y="0"/>
                </a:moveTo>
                <a:lnTo>
                  <a:pt x="15742902" y="0"/>
                </a:lnTo>
                <a:lnTo>
                  <a:pt x="15742902" y="5982303"/>
                </a:lnTo>
                <a:lnTo>
                  <a:pt x="0" y="59823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11031" y="437031"/>
            <a:ext cx="9151662" cy="174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H5P Công Cụ Tạo</a:t>
            </a:r>
          </a:p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Slide Tương Tác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3" name="Freeform 3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7" name="Freeform 17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2148988" y="2609384"/>
            <a:ext cx="13990024" cy="7187375"/>
          </a:xfrm>
          <a:custGeom>
            <a:avLst/>
            <a:gdLst/>
            <a:ahLst/>
            <a:cxnLst/>
            <a:rect l="l" t="t" r="r" b="b"/>
            <a:pathLst>
              <a:path w="13990024" h="7187375">
                <a:moveTo>
                  <a:pt x="0" y="0"/>
                </a:moveTo>
                <a:lnTo>
                  <a:pt x="13990024" y="0"/>
                </a:lnTo>
                <a:lnTo>
                  <a:pt x="13990024" y="7187375"/>
                </a:lnTo>
                <a:lnTo>
                  <a:pt x="0" y="718737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11031" y="437031"/>
            <a:ext cx="9151662" cy="174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H5P Công Cụ Tạo</a:t>
            </a:r>
          </a:p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 Tương Tác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18867" y="-2346102"/>
            <a:ext cx="7994959" cy="4692203"/>
            <a:chOff x="0" y="0"/>
            <a:chExt cx="1065344" cy="625245"/>
          </a:xfrm>
        </p:grpSpPr>
        <p:sp>
          <p:nvSpPr>
            <p:cNvPr id="3" name="Freeform 3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7" name="Freeform 17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2117180" y="2582974"/>
            <a:ext cx="14139365" cy="7476189"/>
          </a:xfrm>
          <a:custGeom>
            <a:avLst/>
            <a:gdLst/>
            <a:ahLst/>
            <a:cxnLst/>
            <a:rect l="l" t="t" r="r" b="b"/>
            <a:pathLst>
              <a:path w="14139365" h="7476189">
                <a:moveTo>
                  <a:pt x="0" y="0"/>
                </a:moveTo>
                <a:lnTo>
                  <a:pt x="14139365" y="0"/>
                </a:lnTo>
                <a:lnTo>
                  <a:pt x="14139365" y="7476189"/>
                </a:lnTo>
                <a:lnTo>
                  <a:pt x="0" y="74761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11031" y="437031"/>
            <a:ext cx="9151662" cy="174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Mô Hình E-Learning/LMS </a:t>
            </a:r>
          </a:p>
          <a:p>
            <a:pPr algn="ctr">
              <a:lnSpc>
                <a:spcPts val="6372"/>
              </a:lnSpc>
            </a:pPr>
            <a:r>
              <a:rPr lang="en-US" sz="5900" b="1" spc="-12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 Google Cloud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0518" y="6095613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3" y="0"/>
                </a:lnTo>
                <a:lnTo>
                  <a:pt x="7517263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18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29736" y="6144106"/>
            <a:ext cx="8110386" cy="696986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5316" y="0"/>
              <a:ext cx="802169" cy="698500"/>
            </a:xfrm>
            <a:custGeom>
              <a:avLst/>
              <a:gdLst/>
              <a:ahLst/>
              <a:cxnLst/>
              <a:rect l="l" t="t" r="r" b="b"/>
              <a:pathLst>
                <a:path w="802169" h="698500">
                  <a:moveTo>
                    <a:pt x="793563" y="373177"/>
                  </a:moveTo>
                  <a:lnTo>
                    <a:pt x="618205" y="674573"/>
                  </a:lnTo>
                  <a:cubicBezTo>
                    <a:pt x="609586" y="689387"/>
                    <a:pt x="593740" y="698500"/>
                    <a:pt x="576602" y="698500"/>
                  </a:cubicBezTo>
                  <a:lnTo>
                    <a:pt x="225566" y="698500"/>
                  </a:lnTo>
                  <a:cubicBezTo>
                    <a:pt x="208428" y="698500"/>
                    <a:pt x="192582" y="689387"/>
                    <a:pt x="183963" y="674573"/>
                  </a:cubicBezTo>
                  <a:lnTo>
                    <a:pt x="8605" y="373177"/>
                  </a:lnTo>
                  <a:cubicBezTo>
                    <a:pt x="0" y="358386"/>
                    <a:pt x="0" y="340114"/>
                    <a:pt x="8605" y="325323"/>
                  </a:cubicBezTo>
                  <a:lnTo>
                    <a:pt x="183963" y="23927"/>
                  </a:lnTo>
                  <a:cubicBezTo>
                    <a:pt x="192582" y="9113"/>
                    <a:pt x="208428" y="0"/>
                    <a:pt x="225566" y="0"/>
                  </a:cubicBezTo>
                  <a:lnTo>
                    <a:pt x="576602" y="0"/>
                  </a:lnTo>
                  <a:cubicBezTo>
                    <a:pt x="593740" y="0"/>
                    <a:pt x="609586" y="9113"/>
                    <a:pt x="618205" y="23927"/>
                  </a:cubicBezTo>
                  <a:lnTo>
                    <a:pt x="793563" y="325323"/>
                  </a:lnTo>
                  <a:cubicBezTo>
                    <a:pt x="802168" y="340114"/>
                    <a:pt x="802168" y="358386"/>
                    <a:pt x="793563" y="37317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279071" y="-1070636"/>
            <a:ext cx="8264793" cy="4333987"/>
            <a:chOff x="0" y="0"/>
            <a:chExt cx="1100372" cy="577026"/>
          </a:xfrm>
        </p:grpSpPr>
        <p:sp>
          <p:nvSpPr>
            <p:cNvPr id="7" name="Freeform 7"/>
            <p:cNvSpPr/>
            <p:nvPr/>
          </p:nvSpPr>
          <p:spPr>
            <a:xfrm>
              <a:off x="6261" y="0"/>
              <a:ext cx="1087850" cy="577026"/>
            </a:xfrm>
            <a:custGeom>
              <a:avLst/>
              <a:gdLst/>
              <a:ahLst/>
              <a:cxnLst/>
              <a:rect l="l" t="t" r="r" b="b"/>
              <a:pathLst>
                <a:path w="1087850" h="577026">
                  <a:moveTo>
                    <a:pt x="1078469" y="310723"/>
                  </a:moveTo>
                  <a:lnTo>
                    <a:pt x="906553" y="554816"/>
                  </a:lnTo>
                  <a:cubicBezTo>
                    <a:pt x="896746" y="568741"/>
                    <a:pt x="880778" y="577026"/>
                    <a:pt x="863746" y="577026"/>
                  </a:cubicBezTo>
                  <a:lnTo>
                    <a:pt x="224104" y="577026"/>
                  </a:lnTo>
                  <a:cubicBezTo>
                    <a:pt x="207072" y="577026"/>
                    <a:pt x="191104" y="568741"/>
                    <a:pt x="181297" y="554816"/>
                  </a:cubicBezTo>
                  <a:lnTo>
                    <a:pt x="9381" y="310723"/>
                  </a:lnTo>
                  <a:cubicBezTo>
                    <a:pt x="0" y="297402"/>
                    <a:pt x="0" y="279624"/>
                    <a:pt x="9381" y="266303"/>
                  </a:cubicBezTo>
                  <a:lnTo>
                    <a:pt x="181297" y="22210"/>
                  </a:lnTo>
                  <a:cubicBezTo>
                    <a:pt x="191104" y="8285"/>
                    <a:pt x="207072" y="0"/>
                    <a:pt x="224104" y="0"/>
                  </a:cubicBezTo>
                  <a:lnTo>
                    <a:pt x="863746" y="0"/>
                  </a:lnTo>
                  <a:cubicBezTo>
                    <a:pt x="880778" y="0"/>
                    <a:pt x="896746" y="8285"/>
                    <a:pt x="906553" y="22210"/>
                  </a:cubicBezTo>
                  <a:lnTo>
                    <a:pt x="1078469" y="266303"/>
                  </a:lnTo>
                  <a:cubicBezTo>
                    <a:pt x="1087850" y="279624"/>
                    <a:pt x="1087850" y="297402"/>
                    <a:pt x="1078469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871772" cy="615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344093" y="-1814710"/>
            <a:ext cx="5996155" cy="2480677"/>
            <a:chOff x="0" y="0"/>
            <a:chExt cx="1688376" cy="698500"/>
          </a:xfrm>
        </p:grpSpPr>
        <p:sp>
          <p:nvSpPr>
            <p:cNvPr id="10" name="Freeform 10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96838" y="2151478"/>
            <a:ext cx="9413218" cy="5745239"/>
            <a:chOff x="0" y="0"/>
            <a:chExt cx="1144449" cy="698500"/>
          </a:xfrm>
        </p:grpSpPr>
        <p:sp>
          <p:nvSpPr>
            <p:cNvPr id="13" name="Freeform 13"/>
            <p:cNvSpPr/>
            <p:nvPr/>
          </p:nvSpPr>
          <p:spPr>
            <a:xfrm>
              <a:off x="4580" y="0"/>
              <a:ext cx="1135289" cy="698500"/>
            </a:xfrm>
            <a:custGeom>
              <a:avLst/>
              <a:gdLst/>
              <a:ahLst/>
              <a:cxnLst/>
              <a:rect l="l" t="t" r="r" b="b"/>
              <a:pathLst>
                <a:path w="1135289" h="698500">
                  <a:moveTo>
                    <a:pt x="1127875" y="369866"/>
                  </a:moveTo>
                  <a:lnTo>
                    <a:pt x="948664" y="677884"/>
                  </a:lnTo>
                  <a:cubicBezTo>
                    <a:pt x="941238" y="690648"/>
                    <a:pt x="927585" y="698500"/>
                    <a:pt x="912818" y="698500"/>
                  </a:cubicBezTo>
                  <a:lnTo>
                    <a:pt x="222471" y="698500"/>
                  </a:lnTo>
                  <a:cubicBezTo>
                    <a:pt x="207704" y="698500"/>
                    <a:pt x="194052" y="690648"/>
                    <a:pt x="186625" y="677884"/>
                  </a:cubicBezTo>
                  <a:lnTo>
                    <a:pt x="7415" y="369866"/>
                  </a:lnTo>
                  <a:cubicBezTo>
                    <a:pt x="0" y="357122"/>
                    <a:pt x="0" y="341378"/>
                    <a:pt x="7415" y="328634"/>
                  </a:cubicBezTo>
                  <a:lnTo>
                    <a:pt x="186625" y="20616"/>
                  </a:lnTo>
                  <a:cubicBezTo>
                    <a:pt x="194052" y="7852"/>
                    <a:pt x="207704" y="0"/>
                    <a:pt x="222471" y="0"/>
                  </a:cubicBezTo>
                  <a:lnTo>
                    <a:pt x="912818" y="0"/>
                  </a:lnTo>
                  <a:cubicBezTo>
                    <a:pt x="927585" y="0"/>
                    <a:pt x="941238" y="7852"/>
                    <a:pt x="948664" y="20616"/>
                  </a:cubicBezTo>
                  <a:lnTo>
                    <a:pt x="1127875" y="328634"/>
                  </a:lnTo>
                  <a:cubicBezTo>
                    <a:pt x="1135289" y="341378"/>
                    <a:pt x="1135289" y="357122"/>
                    <a:pt x="1127875" y="3698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9158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4457" y="2400912"/>
            <a:ext cx="6058479" cy="5246370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42351" y="0"/>
              <a:ext cx="4197738" cy="3708400"/>
            </a:xfrm>
            <a:custGeom>
              <a:avLst/>
              <a:gdLst/>
              <a:ahLst/>
              <a:cxnLst/>
              <a:rect l="l" t="t" r="r" b="b"/>
              <a:pathLst>
                <a:path w="4197738" h="3708400">
                  <a:moveTo>
                    <a:pt x="2947298" y="0"/>
                  </a:moveTo>
                  <a:lnTo>
                    <a:pt x="1250440" y="0"/>
                  </a:lnTo>
                  <a:cubicBezTo>
                    <a:pt x="1112953" y="0"/>
                    <a:pt x="985909" y="73346"/>
                    <a:pt x="917162" y="192410"/>
                  </a:cubicBezTo>
                  <a:lnTo>
                    <a:pt x="68746" y="1661790"/>
                  </a:lnTo>
                  <a:cubicBezTo>
                    <a:pt x="0" y="1780852"/>
                    <a:pt x="0" y="1927548"/>
                    <a:pt x="68746" y="2046610"/>
                  </a:cubicBezTo>
                  <a:lnTo>
                    <a:pt x="917162" y="3515990"/>
                  </a:lnTo>
                  <a:cubicBezTo>
                    <a:pt x="985909" y="3635054"/>
                    <a:pt x="1112953" y="3708400"/>
                    <a:pt x="1250440" y="3708400"/>
                  </a:cubicBezTo>
                  <a:lnTo>
                    <a:pt x="2947298" y="3708400"/>
                  </a:lnTo>
                  <a:cubicBezTo>
                    <a:pt x="3084785" y="3708400"/>
                    <a:pt x="3211829" y="3635054"/>
                    <a:pt x="3280576" y="3515990"/>
                  </a:cubicBezTo>
                  <a:lnTo>
                    <a:pt x="4128992" y="2046610"/>
                  </a:lnTo>
                  <a:cubicBezTo>
                    <a:pt x="4197738" y="1927548"/>
                    <a:pt x="4197738" y="1780852"/>
                    <a:pt x="4128992" y="1661790"/>
                  </a:cubicBezTo>
                  <a:lnTo>
                    <a:pt x="3280576" y="192410"/>
                  </a:lnTo>
                  <a:cubicBezTo>
                    <a:pt x="3211829" y="73346"/>
                    <a:pt x="3084785" y="0"/>
                    <a:pt x="2947298" y="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19997" r="-1999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-1230789" y="2881005"/>
            <a:ext cx="4750490" cy="408245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9075" y="0"/>
              <a:ext cx="794649" cy="698500"/>
            </a:xfrm>
            <a:custGeom>
              <a:avLst/>
              <a:gdLst/>
              <a:ahLst/>
              <a:cxnLst/>
              <a:rect l="l" t="t" r="r" b="b"/>
              <a:pathLst>
                <a:path w="794649" h="698500">
                  <a:moveTo>
                    <a:pt x="779957" y="390100"/>
                  </a:moveTo>
                  <a:lnTo>
                    <a:pt x="624293" y="657650"/>
                  </a:lnTo>
                  <a:cubicBezTo>
                    <a:pt x="609578" y="682941"/>
                    <a:pt x="582524" y="698500"/>
                    <a:pt x="553263" y="698500"/>
                  </a:cubicBezTo>
                  <a:lnTo>
                    <a:pt x="241387" y="698500"/>
                  </a:lnTo>
                  <a:cubicBezTo>
                    <a:pt x="212126" y="698500"/>
                    <a:pt x="185072" y="682941"/>
                    <a:pt x="170357" y="657650"/>
                  </a:cubicBezTo>
                  <a:lnTo>
                    <a:pt x="14693" y="390100"/>
                  </a:lnTo>
                  <a:cubicBezTo>
                    <a:pt x="0" y="364848"/>
                    <a:pt x="0" y="333652"/>
                    <a:pt x="14693" y="308400"/>
                  </a:cubicBezTo>
                  <a:lnTo>
                    <a:pt x="170357" y="40850"/>
                  </a:lnTo>
                  <a:cubicBezTo>
                    <a:pt x="185072" y="15559"/>
                    <a:pt x="212126" y="0"/>
                    <a:pt x="241387" y="0"/>
                  </a:cubicBezTo>
                  <a:lnTo>
                    <a:pt x="553263" y="0"/>
                  </a:lnTo>
                  <a:cubicBezTo>
                    <a:pt x="582524" y="0"/>
                    <a:pt x="609578" y="15559"/>
                    <a:pt x="624293" y="40850"/>
                  </a:cubicBezTo>
                  <a:lnTo>
                    <a:pt x="779957" y="308400"/>
                  </a:lnTo>
                  <a:cubicBezTo>
                    <a:pt x="794650" y="333652"/>
                    <a:pt x="794650" y="364848"/>
                    <a:pt x="779957" y="3901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968090" y="3092862"/>
            <a:ext cx="4225092" cy="3658739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60728" y="0"/>
              <a:ext cx="4160984" cy="3708400"/>
            </a:xfrm>
            <a:custGeom>
              <a:avLst/>
              <a:gdLst/>
              <a:ahLst/>
              <a:cxnLst/>
              <a:rect l="l" t="t" r="r" b="b"/>
              <a:pathLst>
                <a:path w="4160984" h="3708400">
                  <a:moveTo>
                    <a:pt x="2832511" y="0"/>
                  </a:moveTo>
                  <a:lnTo>
                    <a:pt x="1328473" y="0"/>
                  </a:lnTo>
                  <a:cubicBezTo>
                    <a:pt x="1131327" y="0"/>
                    <a:pt x="949156" y="105173"/>
                    <a:pt x="850577" y="275903"/>
                  </a:cubicBezTo>
                  <a:lnTo>
                    <a:pt x="98577" y="1578297"/>
                  </a:lnTo>
                  <a:cubicBezTo>
                    <a:pt x="0" y="1749025"/>
                    <a:pt x="0" y="1959375"/>
                    <a:pt x="98577" y="2130103"/>
                  </a:cubicBezTo>
                  <a:lnTo>
                    <a:pt x="850577" y="3432497"/>
                  </a:lnTo>
                  <a:cubicBezTo>
                    <a:pt x="949156" y="3603227"/>
                    <a:pt x="1131327" y="3708400"/>
                    <a:pt x="1328473" y="3708400"/>
                  </a:cubicBezTo>
                  <a:lnTo>
                    <a:pt x="2832511" y="3708400"/>
                  </a:lnTo>
                  <a:cubicBezTo>
                    <a:pt x="3029657" y="3708400"/>
                    <a:pt x="3211828" y="3603227"/>
                    <a:pt x="3310408" y="3432497"/>
                  </a:cubicBezTo>
                  <a:lnTo>
                    <a:pt x="4062407" y="2130103"/>
                  </a:lnTo>
                  <a:cubicBezTo>
                    <a:pt x="4160984" y="1959375"/>
                    <a:pt x="4160984" y="1749025"/>
                    <a:pt x="4062407" y="1578297"/>
                  </a:cubicBezTo>
                  <a:lnTo>
                    <a:pt x="3310407" y="275903"/>
                  </a:lnTo>
                  <a:cubicBezTo>
                    <a:pt x="3211828" y="105173"/>
                    <a:pt x="3029657" y="0"/>
                    <a:pt x="2832511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7643" r="-1764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6721571" y="9103325"/>
            <a:ext cx="2754735" cy="236735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5650" y="0"/>
              <a:ext cx="781499" cy="698500"/>
            </a:xfrm>
            <a:custGeom>
              <a:avLst/>
              <a:gdLst/>
              <a:ahLst/>
              <a:cxnLst/>
              <a:rect l="l" t="t" r="r" b="b"/>
              <a:pathLst>
                <a:path w="781499" h="698500">
                  <a:moveTo>
                    <a:pt x="756163" y="419696"/>
                  </a:moveTo>
                  <a:lnTo>
                    <a:pt x="634937" y="628054"/>
                  </a:lnTo>
                  <a:cubicBezTo>
                    <a:pt x="609561" y="671669"/>
                    <a:pt x="562908" y="698500"/>
                    <a:pt x="512448" y="698500"/>
                  </a:cubicBezTo>
                  <a:lnTo>
                    <a:pt x="269052" y="698500"/>
                  </a:lnTo>
                  <a:cubicBezTo>
                    <a:pt x="218592" y="698500"/>
                    <a:pt x="171939" y="671669"/>
                    <a:pt x="146563" y="628054"/>
                  </a:cubicBezTo>
                  <a:lnTo>
                    <a:pt x="25337" y="419696"/>
                  </a:lnTo>
                  <a:cubicBezTo>
                    <a:pt x="0" y="376149"/>
                    <a:pt x="0" y="322351"/>
                    <a:pt x="25337" y="278804"/>
                  </a:cubicBezTo>
                  <a:lnTo>
                    <a:pt x="146563" y="70446"/>
                  </a:lnTo>
                  <a:cubicBezTo>
                    <a:pt x="171939" y="26831"/>
                    <a:pt x="218592" y="0"/>
                    <a:pt x="269052" y="0"/>
                  </a:cubicBezTo>
                  <a:lnTo>
                    <a:pt x="512448" y="0"/>
                  </a:lnTo>
                  <a:cubicBezTo>
                    <a:pt x="562908" y="0"/>
                    <a:pt x="609561" y="26831"/>
                    <a:pt x="634937" y="70446"/>
                  </a:cubicBezTo>
                  <a:lnTo>
                    <a:pt x="756163" y="278804"/>
                  </a:lnTo>
                  <a:cubicBezTo>
                    <a:pt x="781500" y="322351"/>
                    <a:pt x="781500" y="376149"/>
                    <a:pt x="756163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01149" y="8383849"/>
            <a:ext cx="11417611" cy="6970056"/>
            <a:chOff x="0" y="0"/>
            <a:chExt cx="974648" cy="594989"/>
          </a:xfrm>
        </p:grpSpPr>
        <p:sp>
          <p:nvSpPr>
            <p:cNvPr id="26" name="Freeform 26"/>
            <p:cNvSpPr/>
            <p:nvPr/>
          </p:nvSpPr>
          <p:spPr>
            <a:xfrm>
              <a:off x="16182" y="0"/>
              <a:ext cx="942284" cy="594989"/>
            </a:xfrm>
            <a:custGeom>
              <a:avLst/>
              <a:gdLst/>
              <a:ahLst/>
              <a:cxnLst/>
              <a:rect l="l" t="t" r="r" b="b"/>
              <a:pathLst>
                <a:path w="942284" h="594989">
                  <a:moveTo>
                    <a:pt x="252113" y="0"/>
                  </a:moveTo>
                  <a:lnTo>
                    <a:pt x="690171" y="0"/>
                  </a:lnTo>
                  <a:cubicBezTo>
                    <a:pt x="729102" y="0"/>
                    <a:pt x="763722" y="24760"/>
                    <a:pt x="776304" y="61601"/>
                  </a:cubicBezTo>
                  <a:lnTo>
                    <a:pt x="937428" y="533388"/>
                  </a:lnTo>
                  <a:cubicBezTo>
                    <a:pt x="942284" y="547606"/>
                    <a:pt x="939979" y="563295"/>
                    <a:pt x="931238" y="575516"/>
                  </a:cubicBezTo>
                  <a:cubicBezTo>
                    <a:pt x="922498" y="587737"/>
                    <a:pt x="908396" y="594989"/>
                    <a:pt x="893371" y="594989"/>
                  </a:cubicBezTo>
                  <a:lnTo>
                    <a:pt x="48913" y="594989"/>
                  </a:lnTo>
                  <a:cubicBezTo>
                    <a:pt x="33887" y="594989"/>
                    <a:pt x="19786" y="587737"/>
                    <a:pt x="11045" y="575516"/>
                  </a:cubicBezTo>
                  <a:cubicBezTo>
                    <a:pt x="2305" y="563295"/>
                    <a:pt x="0" y="547606"/>
                    <a:pt x="4856" y="533388"/>
                  </a:cubicBezTo>
                  <a:lnTo>
                    <a:pt x="165980" y="61601"/>
                  </a:lnTo>
                  <a:cubicBezTo>
                    <a:pt x="178562" y="24760"/>
                    <a:pt x="213182" y="0"/>
                    <a:pt x="2521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-38100"/>
              <a:ext cx="720648" cy="633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5752208" y="5854295"/>
            <a:ext cx="12852711" cy="1139998"/>
            <a:chOff x="0" y="0"/>
            <a:chExt cx="3385076" cy="3002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85076" cy="300246"/>
            </a:xfrm>
            <a:custGeom>
              <a:avLst/>
              <a:gdLst/>
              <a:ahLst/>
              <a:cxnLst/>
              <a:rect l="l" t="t" r="r" b="b"/>
              <a:pathLst>
                <a:path w="3385076" h="300246">
                  <a:moveTo>
                    <a:pt x="0" y="0"/>
                  </a:moveTo>
                  <a:lnTo>
                    <a:pt x="3385076" y="0"/>
                  </a:lnTo>
                  <a:lnTo>
                    <a:pt x="3385076" y="300246"/>
                  </a:lnTo>
                  <a:lnTo>
                    <a:pt x="0" y="300246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50000">
                  <a:srgbClr val="5CE1E6">
                    <a:alpha val="100000"/>
                  </a:srgbClr>
                </a:gs>
                <a:gs pos="100000">
                  <a:srgbClr val="5CE1E6">
                    <a:alpha val="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385076" cy="338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-505264" y="9854244"/>
            <a:ext cx="5996155" cy="2480677"/>
            <a:chOff x="0" y="0"/>
            <a:chExt cx="1688376" cy="698500"/>
          </a:xfrm>
        </p:grpSpPr>
        <p:sp>
          <p:nvSpPr>
            <p:cNvPr id="32" name="Freeform 32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10800000">
            <a:off x="-2578825" y="7483118"/>
            <a:ext cx="5157650" cy="1996613"/>
            <a:chOff x="0" y="0"/>
            <a:chExt cx="1804365" cy="698500"/>
          </a:xfrm>
        </p:grpSpPr>
        <p:sp>
          <p:nvSpPr>
            <p:cNvPr id="35" name="Freeform 35"/>
            <p:cNvSpPr/>
            <p:nvPr/>
          </p:nvSpPr>
          <p:spPr>
            <a:xfrm>
              <a:off x="8359" y="0"/>
              <a:ext cx="1787647" cy="698500"/>
            </a:xfrm>
            <a:custGeom>
              <a:avLst/>
              <a:gdLst/>
              <a:ahLst/>
              <a:cxnLst/>
              <a:rect l="l" t="t" r="r" b="b"/>
              <a:pathLst>
                <a:path w="1787647" h="698500">
                  <a:moveTo>
                    <a:pt x="1774115" y="386876"/>
                  </a:moveTo>
                  <a:lnTo>
                    <a:pt x="1614698" y="660874"/>
                  </a:lnTo>
                  <a:cubicBezTo>
                    <a:pt x="1601144" y="684169"/>
                    <a:pt x="1576226" y="698500"/>
                    <a:pt x="1549276" y="698500"/>
                  </a:cubicBezTo>
                  <a:lnTo>
                    <a:pt x="238372" y="698500"/>
                  </a:lnTo>
                  <a:cubicBezTo>
                    <a:pt x="211421" y="698500"/>
                    <a:pt x="186503" y="684169"/>
                    <a:pt x="172950" y="660874"/>
                  </a:cubicBezTo>
                  <a:lnTo>
                    <a:pt x="13532" y="386876"/>
                  </a:lnTo>
                  <a:cubicBezTo>
                    <a:pt x="0" y="363617"/>
                    <a:pt x="0" y="334883"/>
                    <a:pt x="13532" y="311624"/>
                  </a:cubicBezTo>
                  <a:lnTo>
                    <a:pt x="172950" y="37626"/>
                  </a:lnTo>
                  <a:cubicBezTo>
                    <a:pt x="186503" y="14331"/>
                    <a:pt x="211421" y="0"/>
                    <a:pt x="238372" y="0"/>
                  </a:cubicBezTo>
                  <a:lnTo>
                    <a:pt x="1549276" y="0"/>
                  </a:lnTo>
                  <a:cubicBezTo>
                    <a:pt x="1576226" y="0"/>
                    <a:pt x="1601144" y="14331"/>
                    <a:pt x="1614698" y="37626"/>
                  </a:cubicBezTo>
                  <a:lnTo>
                    <a:pt x="1774115" y="311624"/>
                  </a:lnTo>
                  <a:cubicBezTo>
                    <a:pt x="1787647" y="334883"/>
                    <a:pt x="1787647" y="363617"/>
                    <a:pt x="1774115" y="38687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1575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352760" y="1104871"/>
            <a:ext cx="956970" cy="822396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18642" y="0"/>
              <a:ext cx="775516" cy="698500"/>
            </a:xfrm>
            <a:custGeom>
              <a:avLst/>
              <a:gdLst/>
              <a:ahLst/>
              <a:cxnLst/>
              <a:rect l="l" t="t" r="r" b="b"/>
              <a:pathLst>
                <a:path w="775516" h="698500">
                  <a:moveTo>
                    <a:pt x="745337" y="433161"/>
                  </a:moveTo>
                  <a:lnTo>
                    <a:pt x="639779" y="614589"/>
                  </a:lnTo>
                  <a:cubicBezTo>
                    <a:pt x="609553" y="666540"/>
                    <a:pt x="553982" y="698500"/>
                    <a:pt x="493878" y="698500"/>
                  </a:cubicBezTo>
                  <a:lnTo>
                    <a:pt x="281638" y="698500"/>
                  </a:lnTo>
                  <a:cubicBezTo>
                    <a:pt x="221534" y="698500"/>
                    <a:pt x="165963" y="666540"/>
                    <a:pt x="135737" y="614589"/>
                  </a:cubicBezTo>
                  <a:lnTo>
                    <a:pt x="30179" y="433161"/>
                  </a:lnTo>
                  <a:cubicBezTo>
                    <a:pt x="0" y="381291"/>
                    <a:pt x="0" y="317209"/>
                    <a:pt x="30179" y="265339"/>
                  </a:cubicBezTo>
                  <a:lnTo>
                    <a:pt x="135737" y="83911"/>
                  </a:lnTo>
                  <a:cubicBezTo>
                    <a:pt x="165963" y="31960"/>
                    <a:pt x="221534" y="0"/>
                    <a:pt x="281638" y="0"/>
                  </a:cubicBezTo>
                  <a:lnTo>
                    <a:pt x="493878" y="0"/>
                  </a:lnTo>
                  <a:cubicBezTo>
                    <a:pt x="553982" y="0"/>
                    <a:pt x="609553" y="31960"/>
                    <a:pt x="639779" y="83911"/>
                  </a:cubicBezTo>
                  <a:lnTo>
                    <a:pt x="745337" y="265339"/>
                  </a:lnTo>
                  <a:cubicBezTo>
                    <a:pt x="775516" y="317209"/>
                    <a:pt x="775516" y="381291"/>
                    <a:pt x="745337" y="43316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2987124" y="9144615"/>
            <a:ext cx="438251" cy="438251"/>
          </a:xfrm>
          <a:custGeom>
            <a:avLst/>
            <a:gdLst/>
            <a:ahLst/>
            <a:cxnLst/>
            <a:rect l="l" t="t" r="r" b="b"/>
            <a:pathLst>
              <a:path w="438251" h="438251">
                <a:moveTo>
                  <a:pt x="0" y="0"/>
                </a:moveTo>
                <a:lnTo>
                  <a:pt x="438251" y="0"/>
                </a:lnTo>
                <a:lnTo>
                  <a:pt x="438251" y="438251"/>
                </a:lnTo>
                <a:lnTo>
                  <a:pt x="0" y="43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3573126" y="9103325"/>
            <a:ext cx="4083968" cy="520832"/>
            <a:chOff x="0" y="0"/>
            <a:chExt cx="993157" cy="12665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93157" cy="126658"/>
            </a:xfrm>
            <a:custGeom>
              <a:avLst/>
              <a:gdLst/>
              <a:ahLst/>
              <a:cxnLst/>
              <a:rect l="l" t="t" r="r" b="b"/>
              <a:pathLst>
                <a:path w="993157" h="126658">
                  <a:moveTo>
                    <a:pt x="63329" y="0"/>
                  </a:moveTo>
                  <a:lnTo>
                    <a:pt x="929828" y="0"/>
                  </a:lnTo>
                  <a:cubicBezTo>
                    <a:pt x="964803" y="0"/>
                    <a:pt x="993157" y="28353"/>
                    <a:pt x="993157" y="63329"/>
                  </a:cubicBezTo>
                  <a:lnTo>
                    <a:pt x="993157" y="63329"/>
                  </a:lnTo>
                  <a:cubicBezTo>
                    <a:pt x="993157" y="98305"/>
                    <a:pt x="964803" y="126658"/>
                    <a:pt x="929828" y="126658"/>
                  </a:cubicBezTo>
                  <a:lnTo>
                    <a:pt x="63329" y="126658"/>
                  </a:lnTo>
                  <a:cubicBezTo>
                    <a:pt x="28353" y="126658"/>
                    <a:pt x="0" y="98305"/>
                    <a:pt x="0" y="63329"/>
                  </a:cubicBezTo>
                  <a:lnTo>
                    <a:pt x="0" y="63329"/>
                  </a:lnTo>
                  <a:cubicBezTo>
                    <a:pt x="0" y="28353"/>
                    <a:pt x="28353" y="0"/>
                    <a:pt x="633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993157" cy="164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8522714" y="2072740"/>
            <a:ext cx="7935947" cy="3571176"/>
          </a:xfrm>
          <a:custGeom>
            <a:avLst/>
            <a:gdLst/>
            <a:ahLst/>
            <a:cxnLst/>
            <a:rect l="l" t="t" r="r" b="b"/>
            <a:pathLst>
              <a:path w="7935947" h="3571176">
                <a:moveTo>
                  <a:pt x="0" y="0"/>
                </a:moveTo>
                <a:lnTo>
                  <a:pt x="7935947" y="0"/>
                </a:lnTo>
                <a:lnTo>
                  <a:pt x="7935947" y="3571176"/>
                </a:lnTo>
                <a:lnTo>
                  <a:pt x="0" y="357117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9407793" y="1065338"/>
            <a:ext cx="8327147" cy="1007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1"/>
              </a:lnSpc>
            </a:pPr>
            <a:r>
              <a:rPr lang="en-US" sz="6288" b="1" spc="-138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LIÊN HỆ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898597" y="5842104"/>
            <a:ext cx="5360703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XIN CẢM ƠN !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77017" y="9157215"/>
            <a:ext cx="3955767" cy="39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2"/>
              </a:lnSpc>
              <a:spcBef>
                <a:spcPct val="0"/>
              </a:spcBef>
            </a:pPr>
            <a:r>
              <a:rPr lang="en-US" sz="2166" b="1" spc="43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WWW.ABS.EDUCATION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96796" y="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6599" y="0"/>
              <a:ext cx="799602" cy="698500"/>
            </a:xfrm>
            <a:custGeom>
              <a:avLst/>
              <a:gdLst/>
              <a:ahLst/>
              <a:cxnLst/>
              <a:rect l="l" t="t" r="r" b="b"/>
              <a:pathLst>
                <a:path w="799602" h="698500">
                  <a:moveTo>
                    <a:pt x="788918" y="378954"/>
                  </a:moveTo>
                  <a:lnTo>
                    <a:pt x="620284" y="668796"/>
                  </a:lnTo>
                  <a:cubicBezTo>
                    <a:pt x="609584" y="687186"/>
                    <a:pt x="589912" y="698500"/>
                    <a:pt x="568635" y="698500"/>
                  </a:cubicBezTo>
                  <a:lnTo>
                    <a:pt x="230967" y="698500"/>
                  </a:lnTo>
                  <a:cubicBezTo>
                    <a:pt x="209690" y="698500"/>
                    <a:pt x="190018" y="687186"/>
                    <a:pt x="179318" y="668796"/>
                  </a:cubicBezTo>
                  <a:lnTo>
                    <a:pt x="10684" y="378954"/>
                  </a:lnTo>
                  <a:cubicBezTo>
                    <a:pt x="0" y="360592"/>
                    <a:pt x="0" y="337908"/>
                    <a:pt x="10684" y="319546"/>
                  </a:cubicBezTo>
                  <a:lnTo>
                    <a:pt x="179318" y="29704"/>
                  </a:lnTo>
                  <a:cubicBezTo>
                    <a:pt x="190018" y="11314"/>
                    <a:pt x="209690" y="0"/>
                    <a:pt x="230967" y="0"/>
                  </a:cubicBezTo>
                  <a:lnTo>
                    <a:pt x="568635" y="0"/>
                  </a:lnTo>
                  <a:cubicBezTo>
                    <a:pt x="589912" y="0"/>
                    <a:pt x="609584" y="11314"/>
                    <a:pt x="620284" y="29704"/>
                  </a:cubicBezTo>
                  <a:lnTo>
                    <a:pt x="788918" y="319546"/>
                  </a:lnTo>
                  <a:cubicBezTo>
                    <a:pt x="799602" y="337908"/>
                    <a:pt x="799602" y="360592"/>
                    <a:pt x="788918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9948" y="6434854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8031" y="6806286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65581" y="0"/>
              <a:ext cx="4151279" cy="3708400"/>
            </a:xfrm>
            <a:custGeom>
              <a:avLst/>
              <a:gdLst/>
              <a:ahLst/>
              <a:cxnLst/>
              <a:rect l="l" t="t" r="r" b="b"/>
              <a:pathLst>
                <a:path w="4151279" h="3708400">
                  <a:moveTo>
                    <a:pt x="2802200" y="0"/>
                  </a:moveTo>
                  <a:lnTo>
                    <a:pt x="1349078" y="0"/>
                  </a:lnTo>
                  <a:cubicBezTo>
                    <a:pt x="1136179" y="0"/>
                    <a:pt x="939450" y="113577"/>
                    <a:pt x="832994" y="297949"/>
                  </a:cubicBezTo>
                  <a:lnTo>
                    <a:pt x="106454" y="1556251"/>
                  </a:lnTo>
                  <a:cubicBezTo>
                    <a:pt x="0" y="1740620"/>
                    <a:pt x="0" y="1967780"/>
                    <a:pt x="106454" y="2152149"/>
                  </a:cubicBezTo>
                  <a:lnTo>
                    <a:pt x="832994" y="3410451"/>
                  </a:lnTo>
                  <a:cubicBezTo>
                    <a:pt x="939450" y="3594824"/>
                    <a:pt x="1136179" y="3708400"/>
                    <a:pt x="1349078" y="3708400"/>
                  </a:cubicBezTo>
                  <a:lnTo>
                    <a:pt x="2802200" y="3708400"/>
                  </a:lnTo>
                  <a:cubicBezTo>
                    <a:pt x="3015100" y="3708400"/>
                    <a:pt x="3211828" y="3594824"/>
                    <a:pt x="3318284" y="3410451"/>
                  </a:cubicBezTo>
                  <a:lnTo>
                    <a:pt x="4044824" y="2152149"/>
                  </a:lnTo>
                  <a:cubicBezTo>
                    <a:pt x="4151279" y="1967780"/>
                    <a:pt x="4151279" y="1740620"/>
                    <a:pt x="4044824" y="1556251"/>
                  </a:cubicBezTo>
                  <a:lnTo>
                    <a:pt x="3318284" y="297949"/>
                  </a:lnTo>
                  <a:cubicBezTo>
                    <a:pt x="3211828" y="113577"/>
                    <a:pt x="3015099" y="0"/>
                    <a:pt x="2802200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25350" t="-10954" r="-2535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556187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2390621" y="1473541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4401" y="0"/>
              <a:ext cx="4698953" cy="698500"/>
            </a:xfrm>
            <a:custGeom>
              <a:avLst/>
              <a:gdLst/>
              <a:ahLst/>
              <a:cxnLst/>
              <a:rect l="l" t="t" r="r" b="b"/>
              <a:pathLst>
                <a:path w="4698953" h="698500">
                  <a:moveTo>
                    <a:pt x="4691828" y="369061"/>
                  </a:moveTo>
                  <a:lnTo>
                    <a:pt x="4511681" y="678689"/>
                  </a:lnTo>
                  <a:cubicBezTo>
                    <a:pt x="4504544" y="690954"/>
                    <a:pt x="4491425" y="698500"/>
                    <a:pt x="4477234" y="698500"/>
                  </a:cubicBezTo>
                  <a:lnTo>
                    <a:pt x="221719" y="698500"/>
                  </a:lnTo>
                  <a:cubicBezTo>
                    <a:pt x="207529" y="698500"/>
                    <a:pt x="194409" y="690954"/>
                    <a:pt x="187273" y="678689"/>
                  </a:cubicBezTo>
                  <a:lnTo>
                    <a:pt x="7125" y="369061"/>
                  </a:lnTo>
                  <a:cubicBezTo>
                    <a:pt x="0" y="356815"/>
                    <a:pt x="0" y="341685"/>
                    <a:pt x="7125" y="329439"/>
                  </a:cubicBezTo>
                  <a:lnTo>
                    <a:pt x="187273" y="19811"/>
                  </a:lnTo>
                  <a:cubicBezTo>
                    <a:pt x="194409" y="7546"/>
                    <a:pt x="207529" y="0"/>
                    <a:pt x="221719" y="0"/>
                  </a:cubicBezTo>
                  <a:lnTo>
                    <a:pt x="4477234" y="0"/>
                  </a:lnTo>
                  <a:cubicBezTo>
                    <a:pt x="4491425" y="0"/>
                    <a:pt x="4504544" y="7546"/>
                    <a:pt x="4511681" y="19811"/>
                  </a:cubicBezTo>
                  <a:lnTo>
                    <a:pt x="4691828" y="329439"/>
                  </a:lnTo>
                  <a:cubicBezTo>
                    <a:pt x="4698953" y="341685"/>
                    <a:pt x="4698953" y="356815"/>
                    <a:pt x="4691828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447915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544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9004" y="0"/>
              <a:ext cx="794792" cy="698500"/>
            </a:xfrm>
            <a:custGeom>
              <a:avLst/>
              <a:gdLst/>
              <a:ahLst/>
              <a:cxnLst/>
              <a:rect l="l" t="t" r="r" b="b"/>
              <a:pathLst>
                <a:path w="794792" h="698500">
                  <a:moveTo>
                    <a:pt x="780216" y="389778"/>
                  </a:moveTo>
                  <a:lnTo>
                    <a:pt x="624176" y="657972"/>
                  </a:lnTo>
                  <a:cubicBezTo>
                    <a:pt x="609577" y="683064"/>
                    <a:pt x="582737" y="698500"/>
                    <a:pt x="553708" y="698500"/>
                  </a:cubicBezTo>
                  <a:lnTo>
                    <a:pt x="241084" y="698500"/>
                  </a:lnTo>
                  <a:cubicBezTo>
                    <a:pt x="212055" y="698500"/>
                    <a:pt x="185215" y="683064"/>
                    <a:pt x="170616" y="657972"/>
                  </a:cubicBezTo>
                  <a:lnTo>
                    <a:pt x="14576" y="389778"/>
                  </a:lnTo>
                  <a:cubicBezTo>
                    <a:pt x="0" y="364725"/>
                    <a:pt x="0" y="333775"/>
                    <a:pt x="14576" y="308722"/>
                  </a:cubicBezTo>
                  <a:lnTo>
                    <a:pt x="170616" y="40528"/>
                  </a:lnTo>
                  <a:cubicBezTo>
                    <a:pt x="185215" y="15436"/>
                    <a:pt x="212055" y="0"/>
                    <a:pt x="241084" y="0"/>
                  </a:cubicBezTo>
                  <a:lnTo>
                    <a:pt x="553708" y="0"/>
                  </a:lnTo>
                  <a:cubicBezTo>
                    <a:pt x="582737" y="0"/>
                    <a:pt x="609577" y="15436"/>
                    <a:pt x="624176" y="40528"/>
                  </a:cubicBezTo>
                  <a:lnTo>
                    <a:pt x="780216" y="308722"/>
                  </a:lnTo>
                  <a:cubicBezTo>
                    <a:pt x="794792" y="333775"/>
                    <a:pt x="794792" y="364725"/>
                    <a:pt x="780216" y="38977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85520" y="1190647"/>
            <a:ext cx="1167725" cy="1003514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85520" y="3394311"/>
            <a:ext cx="1167725" cy="1003514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985520" y="5600721"/>
            <a:ext cx="1167725" cy="1003514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85520" y="7807130"/>
            <a:ext cx="1167725" cy="1003514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332171" y="1455192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332171" y="368671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32171" y="586467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332171" y="807167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20410" y="3123883"/>
            <a:ext cx="7242154" cy="224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7500" b="1" spc="-16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 Bước Triển Khai</a:t>
            </a:r>
          </a:p>
          <a:p>
            <a:pPr algn="l">
              <a:lnSpc>
                <a:spcPts val="8100"/>
              </a:lnSpc>
            </a:pPr>
            <a:r>
              <a:rPr lang="en-US" sz="7500" b="1" spc="-16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LMS/E-Learning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412445" y="1499086"/>
            <a:ext cx="584685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Đánh giá mức độ sẵn sàng và dự trù kinh phí triển khai LMS/E-Learning.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12445" y="866775"/>
            <a:ext cx="5846855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Đánh giá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2920" y="2994090"/>
            <a:ext cx="5846855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Xác định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393395" y="5192615"/>
            <a:ext cx="3762860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Quyết định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12445" y="7391139"/>
            <a:ext cx="3762860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8B54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Triển khai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412445" y="3622490"/>
            <a:ext cx="584685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Xác định những khó khăn trong việc triển khai, đề xuất hướng khắc phục.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412445" y="5864675"/>
            <a:ext cx="584685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Thuê hay Mua LMS/BLACK BOARD, LMS/MOODLE, LMS/CANVAS.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12445" y="8043100"/>
            <a:ext cx="584685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Lựa chọn đối tác cung ứng (có năng lực và kinh nghiệm).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4676" y="2536195"/>
            <a:ext cx="19696672" cy="8241997"/>
            <a:chOff x="0" y="0"/>
            <a:chExt cx="26262229" cy="10989329"/>
          </a:xfrm>
        </p:grpSpPr>
        <p:sp>
          <p:nvSpPr>
            <p:cNvPr id="3" name="Freeform 3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2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006404" y="-2106771"/>
            <a:ext cx="8703725" cy="5108175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0829" y="0"/>
              <a:ext cx="1043686" cy="625245"/>
            </a:xfrm>
            <a:custGeom>
              <a:avLst/>
              <a:gdLst/>
              <a:ahLst/>
              <a:cxnLst/>
              <a:rect l="l" t="t" r="r" b="b"/>
              <a:pathLst>
                <a:path w="1043686" h="625245">
                  <a:moveTo>
                    <a:pt x="1026884" y="355133"/>
                  </a:moveTo>
                  <a:lnTo>
                    <a:pt x="878946" y="582735"/>
                  </a:lnTo>
                  <a:cubicBezTo>
                    <a:pt x="861713" y="609249"/>
                    <a:pt x="832236" y="625245"/>
                    <a:pt x="800614" y="625245"/>
                  </a:cubicBezTo>
                  <a:lnTo>
                    <a:pt x="243072" y="625245"/>
                  </a:lnTo>
                  <a:cubicBezTo>
                    <a:pt x="211450" y="625245"/>
                    <a:pt x="181974" y="609249"/>
                    <a:pt x="164740" y="582735"/>
                  </a:cubicBezTo>
                  <a:lnTo>
                    <a:pt x="16802" y="355133"/>
                  </a:lnTo>
                  <a:cubicBezTo>
                    <a:pt x="0" y="329283"/>
                    <a:pt x="0" y="295962"/>
                    <a:pt x="16802" y="270112"/>
                  </a:cubicBezTo>
                  <a:lnTo>
                    <a:pt x="164740" y="42510"/>
                  </a:lnTo>
                  <a:cubicBezTo>
                    <a:pt x="181974" y="15997"/>
                    <a:pt x="211450" y="0"/>
                    <a:pt x="243072" y="0"/>
                  </a:cubicBezTo>
                  <a:lnTo>
                    <a:pt x="800614" y="0"/>
                  </a:lnTo>
                  <a:cubicBezTo>
                    <a:pt x="832236" y="0"/>
                    <a:pt x="861713" y="15997"/>
                    <a:pt x="878946" y="42510"/>
                  </a:cubicBezTo>
                  <a:lnTo>
                    <a:pt x="1026884" y="270112"/>
                  </a:lnTo>
                  <a:cubicBezTo>
                    <a:pt x="1043686" y="295962"/>
                    <a:pt x="1043686" y="329283"/>
                    <a:pt x="1026884" y="35513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785422" y="-2106771"/>
            <a:ext cx="8703725" cy="5108175"/>
            <a:chOff x="0" y="0"/>
            <a:chExt cx="1065344" cy="625245"/>
          </a:xfrm>
        </p:grpSpPr>
        <p:sp>
          <p:nvSpPr>
            <p:cNvPr id="9" name="Freeform 9"/>
            <p:cNvSpPr/>
            <p:nvPr/>
          </p:nvSpPr>
          <p:spPr>
            <a:xfrm>
              <a:off x="10829" y="0"/>
              <a:ext cx="1043686" cy="625245"/>
            </a:xfrm>
            <a:custGeom>
              <a:avLst/>
              <a:gdLst/>
              <a:ahLst/>
              <a:cxnLst/>
              <a:rect l="l" t="t" r="r" b="b"/>
              <a:pathLst>
                <a:path w="1043686" h="625245">
                  <a:moveTo>
                    <a:pt x="1026884" y="355133"/>
                  </a:moveTo>
                  <a:lnTo>
                    <a:pt x="878946" y="582735"/>
                  </a:lnTo>
                  <a:cubicBezTo>
                    <a:pt x="861713" y="609249"/>
                    <a:pt x="832236" y="625245"/>
                    <a:pt x="800614" y="625245"/>
                  </a:cubicBezTo>
                  <a:lnTo>
                    <a:pt x="243072" y="625245"/>
                  </a:lnTo>
                  <a:cubicBezTo>
                    <a:pt x="211450" y="625245"/>
                    <a:pt x="181974" y="609249"/>
                    <a:pt x="164740" y="582735"/>
                  </a:cubicBezTo>
                  <a:lnTo>
                    <a:pt x="16802" y="355133"/>
                  </a:lnTo>
                  <a:cubicBezTo>
                    <a:pt x="0" y="329283"/>
                    <a:pt x="0" y="295962"/>
                    <a:pt x="16802" y="270112"/>
                  </a:cubicBezTo>
                  <a:lnTo>
                    <a:pt x="164740" y="42510"/>
                  </a:lnTo>
                  <a:cubicBezTo>
                    <a:pt x="181974" y="15997"/>
                    <a:pt x="211450" y="0"/>
                    <a:pt x="243072" y="0"/>
                  </a:cubicBezTo>
                  <a:lnTo>
                    <a:pt x="800614" y="0"/>
                  </a:lnTo>
                  <a:cubicBezTo>
                    <a:pt x="832236" y="0"/>
                    <a:pt x="861713" y="15997"/>
                    <a:pt x="878946" y="42510"/>
                  </a:cubicBezTo>
                  <a:lnTo>
                    <a:pt x="1026884" y="270112"/>
                  </a:lnTo>
                  <a:cubicBezTo>
                    <a:pt x="1043686" y="295962"/>
                    <a:pt x="1043686" y="329283"/>
                    <a:pt x="1026884" y="355133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45828" y="-993200"/>
            <a:ext cx="2788193" cy="239610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5463" y="0"/>
              <a:ext cx="781875" cy="698500"/>
            </a:xfrm>
            <a:custGeom>
              <a:avLst/>
              <a:gdLst/>
              <a:ahLst/>
              <a:cxnLst/>
              <a:rect l="l" t="t" r="r" b="b"/>
              <a:pathLst>
                <a:path w="781875" h="698500">
                  <a:moveTo>
                    <a:pt x="756842" y="418851"/>
                  </a:moveTo>
                  <a:lnTo>
                    <a:pt x="634632" y="628899"/>
                  </a:lnTo>
                  <a:cubicBezTo>
                    <a:pt x="609561" y="671991"/>
                    <a:pt x="563467" y="698500"/>
                    <a:pt x="513613" y="698500"/>
                  </a:cubicBezTo>
                  <a:lnTo>
                    <a:pt x="268261" y="698500"/>
                  </a:lnTo>
                  <a:cubicBezTo>
                    <a:pt x="218407" y="698500"/>
                    <a:pt x="172313" y="671991"/>
                    <a:pt x="147242" y="628899"/>
                  </a:cubicBezTo>
                  <a:lnTo>
                    <a:pt x="25032" y="418851"/>
                  </a:lnTo>
                  <a:cubicBezTo>
                    <a:pt x="0" y="375826"/>
                    <a:pt x="0" y="322674"/>
                    <a:pt x="25032" y="279649"/>
                  </a:cubicBezTo>
                  <a:lnTo>
                    <a:pt x="147242" y="69601"/>
                  </a:lnTo>
                  <a:cubicBezTo>
                    <a:pt x="172313" y="26509"/>
                    <a:pt x="218407" y="0"/>
                    <a:pt x="268261" y="0"/>
                  </a:cubicBezTo>
                  <a:lnTo>
                    <a:pt x="513613" y="0"/>
                  </a:lnTo>
                  <a:cubicBezTo>
                    <a:pt x="563467" y="0"/>
                    <a:pt x="609561" y="26509"/>
                    <a:pt x="634632" y="69601"/>
                  </a:cubicBezTo>
                  <a:lnTo>
                    <a:pt x="756842" y="279649"/>
                  </a:lnTo>
                  <a:cubicBezTo>
                    <a:pt x="781874" y="322674"/>
                    <a:pt x="781874" y="375826"/>
                    <a:pt x="756842" y="41885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06404" y="-529115"/>
            <a:ext cx="2788193" cy="2396103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15463" y="0"/>
              <a:ext cx="781875" cy="698500"/>
            </a:xfrm>
            <a:custGeom>
              <a:avLst/>
              <a:gdLst/>
              <a:ahLst/>
              <a:cxnLst/>
              <a:rect l="l" t="t" r="r" b="b"/>
              <a:pathLst>
                <a:path w="781875" h="698500">
                  <a:moveTo>
                    <a:pt x="756842" y="418851"/>
                  </a:moveTo>
                  <a:lnTo>
                    <a:pt x="634632" y="628899"/>
                  </a:lnTo>
                  <a:cubicBezTo>
                    <a:pt x="609561" y="671991"/>
                    <a:pt x="563467" y="698500"/>
                    <a:pt x="513613" y="698500"/>
                  </a:cubicBezTo>
                  <a:lnTo>
                    <a:pt x="268261" y="698500"/>
                  </a:lnTo>
                  <a:cubicBezTo>
                    <a:pt x="218407" y="698500"/>
                    <a:pt x="172313" y="671991"/>
                    <a:pt x="147242" y="628899"/>
                  </a:cubicBezTo>
                  <a:lnTo>
                    <a:pt x="25032" y="418851"/>
                  </a:lnTo>
                  <a:cubicBezTo>
                    <a:pt x="0" y="375826"/>
                    <a:pt x="0" y="322674"/>
                    <a:pt x="25032" y="279649"/>
                  </a:cubicBezTo>
                  <a:lnTo>
                    <a:pt x="147242" y="69601"/>
                  </a:lnTo>
                  <a:cubicBezTo>
                    <a:pt x="172313" y="26509"/>
                    <a:pt x="218407" y="0"/>
                    <a:pt x="268261" y="0"/>
                  </a:cubicBezTo>
                  <a:lnTo>
                    <a:pt x="513613" y="0"/>
                  </a:lnTo>
                  <a:cubicBezTo>
                    <a:pt x="563467" y="0"/>
                    <a:pt x="609561" y="26509"/>
                    <a:pt x="634632" y="69601"/>
                  </a:cubicBezTo>
                  <a:lnTo>
                    <a:pt x="756842" y="279649"/>
                  </a:lnTo>
                  <a:cubicBezTo>
                    <a:pt x="781874" y="322674"/>
                    <a:pt x="781874" y="375826"/>
                    <a:pt x="756842" y="41885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38000" y="1276237"/>
            <a:ext cx="8212001" cy="751140"/>
            <a:chOff x="0" y="0"/>
            <a:chExt cx="5755814" cy="526476"/>
          </a:xfrm>
        </p:grpSpPr>
        <p:sp>
          <p:nvSpPr>
            <p:cNvPr id="18" name="Freeform 18"/>
            <p:cNvSpPr/>
            <p:nvPr/>
          </p:nvSpPr>
          <p:spPr>
            <a:xfrm>
              <a:off x="2130" y="0"/>
              <a:ext cx="5751553" cy="526476"/>
            </a:xfrm>
            <a:custGeom>
              <a:avLst/>
              <a:gdLst/>
              <a:ahLst/>
              <a:cxnLst/>
              <a:rect l="l" t="t" r="r" b="b"/>
              <a:pathLst>
                <a:path w="5751553" h="526476">
                  <a:moveTo>
                    <a:pt x="5748499" y="269954"/>
                  </a:moveTo>
                  <a:lnTo>
                    <a:pt x="5555668" y="519759"/>
                  </a:lnTo>
                  <a:cubicBezTo>
                    <a:pt x="5552399" y="523995"/>
                    <a:pt x="5547350" y="526476"/>
                    <a:pt x="5541999" y="526476"/>
                  </a:cubicBezTo>
                  <a:lnTo>
                    <a:pt x="209555" y="526476"/>
                  </a:lnTo>
                  <a:cubicBezTo>
                    <a:pt x="204204" y="526476"/>
                    <a:pt x="199155" y="523995"/>
                    <a:pt x="195885" y="519759"/>
                  </a:cubicBezTo>
                  <a:lnTo>
                    <a:pt x="3055" y="269954"/>
                  </a:lnTo>
                  <a:cubicBezTo>
                    <a:pt x="0" y="265998"/>
                    <a:pt x="0" y="260478"/>
                    <a:pt x="3055" y="256521"/>
                  </a:cubicBezTo>
                  <a:lnTo>
                    <a:pt x="195885" y="6717"/>
                  </a:lnTo>
                  <a:cubicBezTo>
                    <a:pt x="199155" y="2481"/>
                    <a:pt x="204204" y="0"/>
                    <a:pt x="209555" y="0"/>
                  </a:cubicBezTo>
                  <a:lnTo>
                    <a:pt x="5541999" y="0"/>
                  </a:lnTo>
                  <a:cubicBezTo>
                    <a:pt x="5547350" y="0"/>
                    <a:pt x="5552399" y="2481"/>
                    <a:pt x="5555668" y="6717"/>
                  </a:cubicBezTo>
                  <a:lnTo>
                    <a:pt x="5748499" y="256521"/>
                  </a:lnTo>
                  <a:cubicBezTo>
                    <a:pt x="5751554" y="260478"/>
                    <a:pt x="5751554" y="265998"/>
                    <a:pt x="5748499" y="269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527214" cy="56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901141" y="1064681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77952" y="142444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83466" y="3001405"/>
            <a:ext cx="13260387" cy="7041375"/>
          </a:xfrm>
          <a:custGeom>
            <a:avLst/>
            <a:gdLst/>
            <a:ahLst/>
            <a:cxnLst/>
            <a:rect l="l" t="t" r="r" b="b"/>
            <a:pathLst>
              <a:path w="13260387" h="7041375">
                <a:moveTo>
                  <a:pt x="0" y="0"/>
                </a:moveTo>
                <a:lnTo>
                  <a:pt x="13260387" y="0"/>
                </a:lnTo>
                <a:lnTo>
                  <a:pt x="13260387" y="7041375"/>
                </a:lnTo>
                <a:lnTo>
                  <a:pt x="0" y="704137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832" b="-15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038000" y="1095262"/>
            <a:ext cx="821200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4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Giao diện Web E-Learning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3" name="Freeform 3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2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9" name="Freeform 9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46147" y="2836188"/>
            <a:ext cx="8212001" cy="751140"/>
            <a:chOff x="0" y="0"/>
            <a:chExt cx="5755814" cy="526476"/>
          </a:xfrm>
        </p:grpSpPr>
        <p:sp>
          <p:nvSpPr>
            <p:cNvPr id="18" name="Freeform 18"/>
            <p:cNvSpPr/>
            <p:nvPr/>
          </p:nvSpPr>
          <p:spPr>
            <a:xfrm>
              <a:off x="2130" y="0"/>
              <a:ext cx="5751553" cy="526476"/>
            </a:xfrm>
            <a:custGeom>
              <a:avLst/>
              <a:gdLst/>
              <a:ahLst/>
              <a:cxnLst/>
              <a:rect l="l" t="t" r="r" b="b"/>
              <a:pathLst>
                <a:path w="5751553" h="526476">
                  <a:moveTo>
                    <a:pt x="5748499" y="269954"/>
                  </a:moveTo>
                  <a:lnTo>
                    <a:pt x="5555668" y="519759"/>
                  </a:lnTo>
                  <a:cubicBezTo>
                    <a:pt x="5552399" y="523995"/>
                    <a:pt x="5547350" y="526476"/>
                    <a:pt x="5541999" y="526476"/>
                  </a:cubicBezTo>
                  <a:lnTo>
                    <a:pt x="209555" y="526476"/>
                  </a:lnTo>
                  <a:cubicBezTo>
                    <a:pt x="204204" y="526476"/>
                    <a:pt x="199155" y="523995"/>
                    <a:pt x="195885" y="519759"/>
                  </a:cubicBezTo>
                  <a:lnTo>
                    <a:pt x="3055" y="269954"/>
                  </a:lnTo>
                  <a:cubicBezTo>
                    <a:pt x="0" y="265998"/>
                    <a:pt x="0" y="260478"/>
                    <a:pt x="3055" y="256521"/>
                  </a:cubicBezTo>
                  <a:lnTo>
                    <a:pt x="195885" y="6717"/>
                  </a:lnTo>
                  <a:cubicBezTo>
                    <a:pt x="199155" y="2481"/>
                    <a:pt x="204204" y="0"/>
                    <a:pt x="209555" y="0"/>
                  </a:cubicBezTo>
                  <a:lnTo>
                    <a:pt x="5541999" y="0"/>
                  </a:lnTo>
                  <a:cubicBezTo>
                    <a:pt x="5547350" y="0"/>
                    <a:pt x="5552399" y="2481"/>
                    <a:pt x="5555668" y="6717"/>
                  </a:cubicBezTo>
                  <a:lnTo>
                    <a:pt x="5748499" y="256521"/>
                  </a:lnTo>
                  <a:cubicBezTo>
                    <a:pt x="5751554" y="260478"/>
                    <a:pt x="5751554" y="265998"/>
                    <a:pt x="5748499" y="269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527214" cy="56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696450" y="2856687"/>
            <a:ext cx="8212001" cy="751140"/>
            <a:chOff x="0" y="0"/>
            <a:chExt cx="5755814" cy="526476"/>
          </a:xfrm>
        </p:grpSpPr>
        <p:sp>
          <p:nvSpPr>
            <p:cNvPr id="23" name="Freeform 23"/>
            <p:cNvSpPr/>
            <p:nvPr/>
          </p:nvSpPr>
          <p:spPr>
            <a:xfrm>
              <a:off x="2130" y="0"/>
              <a:ext cx="5751553" cy="526476"/>
            </a:xfrm>
            <a:custGeom>
              <a:avLst/>
              <a:gdLst/>
              <a:ahLst/>
              <a:cxnLst/>
              <a:rect l="l" t="t" r="r" b="b"/>
              <a:pathLst>
                <a:path w="5751553" h="526476">
                  <a:moveTo>
                    <a:pt x="5748499" y="269954"/>
                  </a:moveTo>
                  <a:lnTo>
                    <a:pt x="5555668" y="519759"/>
                  </a:lnTo>
                  <a:cubicBezTo>
                    <a:pt x="5552399" y="523995"/>
                    <a:pt x="5547350" y="526476"/>
                    <a:pt x="5541999" y="526476"/>
                  </a:cubicBezTo>
                  <a:lnTo>
                    <a:pt x="209555" y="526476"/>
                  </a:lnTo>
                  <a:cubicBezTo>
                    <a:pt x="204204" y="526476"/>
                    <a:pt x="199155" y="523995"/>
                    <a:pt x="195885" y="519759"/>
                  </a:cubicBezTo>
                  <a:lnTo>
                    <a:pt x="3055" y="269954"/>
                  </a:lnTo>
                  <a:cubicBezTo>
                    <a:pt x="0" y="265998"/>
                    <a:pt x="0" y="260478"/>
                    <a:pt x="3055" y="256521"/>
                  </a:cubicBezTo>
                  <a:lnTo>
                    <a:pt x="195885" y="6717"/>
                  </a:lnTo>
                  <a:cubicBezTo>
                    <a:pt x="199155" y="2481"/>
                    <a:pt x="204204" y="0"/>
                    <a:pt x="209555" y="0"/>
                  </a:cubicBezTo>
                  <a:lnTo>
                    <a:pt x="5541999" y="0"/>
                  </a:lnTo>
                  <a:cubicBezTo>
                    <a:pt x="5547350" y="0"/>
                    <a:pt x="5552399" y="2481"/>
                    <a:pt x="5555668" y="6717"/>
                  </a:cubicBezTo>
                  <a:lnTo>
                    <a:pt x="5748499" y="256521"/>
                  </a:lnTo>
                  <a:cubicBezTo>
                    <a:pt x="5751554" y="260478"/>
                    <a:pt x="5751554" y="265998"/>
                    <a:pt x="5748499" y="269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527214" cy="56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91954" y="2704890"/>
            <a:ext cx="6259707" cy="8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 spc="3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Lớp Học Truyền Thống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42256" y="2713568"/>
            <a:ext cx="6259707" cy="8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 spc="3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Lớp Học Trực Tuyến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552312" y="4157617"/>
            <a:ext cx="476388" cy="409396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flipV="1">
            <a:off x="9186862" y="2836188"/>
            <a:ext cx="0" cy="7904402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31" name="Group 31"/>
          <p:cNvGrpSpPr/>
          <p:nvPr/>
        </p:nvGrpSpPr>
        <p:grpSpPr>
          <a:xfrm>
            <a:off x="552312" y="5052788"/>
            <a:ext cx="476388" cy="409396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52312" y="5947959"/>
            <a:ext cx="476388" cy="409396"/>
            <a:chOff x="0" y="0"/>
            <a:chExt cx="812800" cy="698500"/>
          </a:xfrm>
        </p:grpSpPr>
        <p:sp>
          <p:nvSpPr>
            <p:cNvPr id="35" name="Freeform 35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52312" y="6843130"/>
            <a:ext cx="476388" cy="409396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52312" y="7738301"/>
            <a:ext cx="476388" cy="409396"/>
            <a:chOff x="0" y="0"/>
            <a:chExt cx="812800" cy="698500"/>
          </a:xfrm>
        </p:grpSpPr>
        <p:sp>
          <p:nvSpPr>
            <p:cNvPr id="41" name="Freeform 41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52312" y="8633472"/>
            <a:ext cx="476388" cy="409396"/>
            <a:chOff x="0" y="0"/>
            <a:chExt cx="812800" cy="698500"/>
          </a:xfrm>
        </p:grpSpPr>
        <p:sp>
          <p:nvSpPr>
            <p:cNvPr id="44" name="Freeform 44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5" name="TextBox 4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52312" y="9528643"/>
            <a:ext cx="476388" cy="409396"/>
            <a:chOff x="0" y="0"/>
            <a:chExt cx="812800" cy="698500"/>
          </a:xfrm>
        </p:grpSpPr>
        <p:sp>
          <p:nvSpPr>
            <p:cNvPr id="47" name="Freeform 47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8" name="TextBox 4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696450" y="4157617"/>
            <a:ext cx="476388" cy="409396"/>
            <a:chOff x="0" y="0"/>
            <a:chExt cx="812800" cy="698500"/>
          </a:xfrm>
        </p:grpSpPr>
        <p:sp>
          <p:nvSpPr>
            <p:cNvPr id="50" name="Freeform 50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1" name="TextBox 5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696450" y="5052788"/>
            <a:ext cx="476388" cy="409396"/>
            <a:chOff x="0" y="0"/>
            <a:chExt cx="812800" cy="698500"/>
          </a:xfrm>
        </p:grpSpPr>
        <p:sp>
          <p:nvSpPr>
            <p:cNvPr id="53" name="Freeform 53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4" name="TextBox 5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9696450" y="5947959"/>
            <a:ext cx="476388" cy="409396"/>
            <a:chOff x="0" y="0"/>
            <a:chExt cx="812800" cy="698500"/>
          </a:xfrm>
        </p:grpSpPr>
        <p:sp>
          <p:nvSpPr>
            <p:cNvPr id="56" name="Freeform 56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7" name="TextBox 5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696450" y="6843130"/>
            <a:ext cx="476388" cy="409396"/>
            <a:chOff x="0" y="0"/>
            <a:chExt cx="812800" cy="698500"/>
          </a:xfrm>
        </p:grpSpPr>
        <p:sp>
          <p:nvSpPr>
            <p:cNvPr id="59" name="Freeform 59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0" name="TextBox 6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9696450" y="7738301"/>
            <a:ext cx="476388" cy="409396"/>
            <a:chOff x="0" y="0"/>
            <a:chExt cx="812800" cy="698500"/>
          </a:xfrm>
        </p:grpSpPr>
        <p:sp>
          <p:nvSpPr>
            <p:cNvPr id="62" name="Freeform 62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3" name="TextBox 6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696450" y="8633472"/>
            <a:ext cx="476388" cy="409396"/>
            <a:chOff x="0" y="0"/>
            <a:chExt cx="812800" cy="698500"/>
          </a:xfrm>
        </p:grpSpPr>
        <p:sp>
          <p:nvSpPr>
            <p:cNvPr id="65" name="Freeform 65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6" name="TextBox 6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9696450" y="9528643"/>
            <a:ext cx="476388" cy="409396"/>
            <a:chOff x="0" y="0"/>
            <a:chExt cx="812800" cy="698500"/>
          </a:xfrm>
        </p:grpSpPr>
        <p:sp>
          <p:nvSpPr>
            <p:cNvPr id="68" name="Freeform 68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9" name="TextBox 6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4611031" y="437031"/>
            <a:ext cx="9151662" cy="200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4"/>
              </a:lnSpc>
            </a:pPr>
            <a:r>
              <a:rPr lang="en-US" sz="6800" b="1" spc="-14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SỰ KHÁC BIỆT</a:t>
            </a:r>
          </a:p>
          <a:p>
            <a:pPr algn="ctr">
              <a:lnSpc>
                <a:spcPts val="7344"/>
              </a:lnSpc>
            </a:pPr>
            <a:r>
              <a:rPr lang="en-US" sz="6800" b="1" spc="-149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GIỮA 2 MÔ HÌNH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071639" y="4034368"/>
            <a:ext cx="7629448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Tuyển sinh giới hạn tại khu vực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71639" y="4934162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Phòng học có sức chứa giới hạn tối đa 50 người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071639" y="5833956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 phí mặt bằng cho 1 Học viên</a:t>
            </a:r>
            <a:r>
              <a:rPr lang="en-US" sz="3200" spc="25">
                <a:solidFill>
                  <a:srgbClr val="FF3131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spc="25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CAO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071639" y="6728830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Doanh thu tuyển sinh có giới hạn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062076" y="7628624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Tài liệu giảng dạy giới hạn trong nước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062076" y="8518893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Học viên tốn thời gian đi lại, giờ học cố định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71639" y="9390111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5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KHÔNG</a:t>
            </a: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thể xem lại bài và Q&amp;A sau giờ học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0230026" y="4034368"/>
            <a:ext cx="7629448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Tuyển sinh toàn cầu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0230026" y="4934162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Hệ thống E-Learning học một lúc 1 triệu người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0230026" y="5833956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 phí cho 1 Học viên E-Learning</a:t>
            </a:r>
            <a:r>
              <a:rPr lang="en-US" sz="3200" spc="25">
                <a:solidFill>
                  <a:srgbClr val="FF3131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b="1" spc="25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THẤP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230026" y="6728830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Doanh thu tuyển sinh không giới hạn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0220463" y="7628624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Tài liệu giảng dạy mới nhất trên toàn cầu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220463" y="8518893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Học viên không tốn thời gian đi lại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0230026" y="9390111"/>
            <a:ext cx="8072361" cy="5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25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XEM</a:t>
            </a:r>
            <a:r>
              <a:rPr lang="en-US" sz="3200" spc="25">
                <a:solidFill>
                  <a:srgbClr val="FF3131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spc="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lại bài và Q&amp;A bất cứ lúc nào sau giờ học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764076" y="5137302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6"/>
                </a:lnTo>
                <a:lnTo>
                  <a:pt x="8228260" y="8241996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2" cstate="print">
              <a:alphaModFix amt="7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28392" y="-2346102"/>
            <a:ext cx="7994959" cy="4692203"/>
            <a:chOff x="0" y="0"/>
            <a:chExt cx="1065344" cy="625245"/>
          </a:xfrm>
        </p:grpSpPr>
        <p:sp>
          <p:nvSpPr>
            <p:cNvPr id="4" name="Freeform 4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696032" y="-2346102"/>
            <a:ext cx="7994959" cy="4692203"/>
            <a:chOff x="0" y="0"/>
            <a:chExt cx="1065344" cy="625245"/>
          </a:xfrm>
        </p:grpSpPr>
        <p:sp>
          <p:nvSpPr>
            <p:cNvPr id="7" name="Freeform 7"/>
            <p:cNvSpPr/>
            <p:nvPr/>
          </p:nvSpPr>
          <p:spPr>
            <a:xfrm>
              <a:off x="11789" y="0"/>
              <a:ext cx="1041766" cy="625245"/>
            </a:xfrm>
            <a:custGeom>
              <a:avLst/>
              <a:gdLst/>
              <a:ahLst/>
              <a:cxnLst/>
              <a:rect l="l" t="t" r="r" b="b"/>
              <a:pathLst>
                <a:path w="1041766" h="625245">
                  <a:moveTo>
                    <a:pt x="1023475" y="358902"/>
                  </a:moveTo>
                  <a:lnTo>
                    <a:pt x="880436" y="578966"/>
                  </a:lnTo>
                  <a:cubicBezTo>
                    <a:pt x="861674" y="607831"/>
                    <a:pt x="829585" y="625245"/>
                    <a:pt x="795159" y="625245"/>
                  </a:cubicBezTo>
                  <a:lnTo>
                    <a:pt x="246607" y="625245"/>
                  </a:lnTo>
                  <a:cubicBezTo>
                    <a:pt x="212181" y="625245"/>
                    <a:pt x="180092" y="607831"/>
                    <a:pt x="161330" y="578966"/>
                  </a:cubicBezTo>
                  <a:lnTo>
                    <a:pt x="18292" y="358902"/>
                  </a:lnTo>
                  <a:cubicBezTo>
                    <a:pt x="0" y="330760"/>
                    <a:pt x="0" y="294485"/>
                    <a:pt x="18292" y="266344"/>
                  </a:cubicBezTo>
                  <a:lnTo>
                    <a:pt x="161330" y="46279"/>
                  </a:lnTo>
                  <a:cubicBezTo>
                    <a:pt x="180092" y="17415"/>
                    <a:pt x="212181" y="0"/>
                    <a:pt x="246607" y="0"/>
                  </a:cubicBezTo>
                  <a:lnTo>
                    <a:pt x="795159" y="0"/>
                  </a:lnTo>
                  <a:cubicBezTo>
                    <a:pt x="829585" y="0"/>
                    <a:pt x="861674" y="17415"/>
                    <a:pt x="880436" y="46279"/>
                  </a:cubicBezTo>
                  <a:lnTo>
                    <a:pt x="1023475" y="266344"/>
                  </a:lnTo>
                  <a:cubicBezTo>
                    <a:pt x="1041766" y="294485"/>
                    <a:pt x="1041766" y="330760"/>
                    <a:pt x="1023475" y="35890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95219" y="-1323212"/>
            <a:ext cx="2561143" cy="2200983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28392" y="-896919"/>
            <a:ext cx="2561143" cy="220098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16833" y="0"/>
              <a:ext cx="779133" cy="698500"/>
            </a:xfrm>
            <a:custGeom>
              <a:avLst/>
              <a:gdLst/>
              <a:ahLst/>
              <a:cxnLst/>
              <a:rect l="l" t="t" r="r" b="b"/>
              <a:pathLst>
                <a:path w="779133" h="698500">
                  <a:moveTo>
                    <a:pt x="751882" y="425021"/>
                  </a:moveTo>
                  <a:lnTo>
                    <a:pt x="636852" y="622729"/>
                  </a:lnTo>
                  <a:cubicBezTo>
                    <a:pt x="609558" y="669641"/>
                    <a:pt x="559378" y="698500"/>
                    <a:pt x="505105" y="698500"/>
                  </a:cubicBezTo>
                  <a:lnTo>
                    <a:pt x="274029" y="698500"/>
                  </a:lnTo>
                  <a:cubicBezTo>
                    <a:pt x="219756" y="698500"/>
                    <a:pt x="169576" y="669641"/>
                    <a:pt x="142282" y="622729"/>
                  </a:cubicBezTo>
                  <a:lnTo>
                    <a:pt x="27252" y="425021"/>
                  </a:lnTo>
                  <a:cubicBezTo>
                    <a:pt x="0" y="378182"/>
                    <a:pt x="0" y="320318"/>
                    <a:pt x="27252" y="273479"/>
                  </a:cubicBezTo>
                  <a:lnTo>
                    <a:pt x="142282" y="75771"/>
                  </a:lnTo>
                  <a:cubicBezTo>
                    <a:pt x="169576" y="28859"/>
                    <a:pt x="219756" y="0"/>
                    <a:pt x="274029" y="0"/>
                  </a:cubicBezTo>
                  <a:lnTo>
                    <a:pt x="505105" y="0"/>
                  </a:lnTo>
                  <a:cubicBezTo>
                    <a:pt x="559378" y="0"/>
                    <a:pt x="609558" y="28859"/>
                    <a:pt x="636852" y="75771"/>
                  </a:cubicBezTo>
                  <a:lnTo>
                    <a:pt x="751882" y="273479"/>
                  </a:lnTo>
                  <a:cubicBezTo>
                    <a:pt x="779134" y="320318"/>
                    <a:pt x="779134" y="378182"/>
                    <a:pt x="751882" y="4250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468837" y="567090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00297" y="897557"/>
            <a:ext cx="851851" cy="388657"/>
          </a:xfrm>
          <a:custGeom>
            <a:avLst/>
            <a:gdLst/>
            <a:ahLst/>
            <a:cxnLst/>
            <a:rect l="l" t="t" r="r" b="b"/>
            <a:pathLst>
              <a:path w="851851" h="388657">
                <a:moveTo>
                  <a:pt x="0" y="0"/>
                </a:moveTo>
                <a:lnTo>
                  <a:pt x="851851" y="0"/>
                </a:lnTo>
                <a:lnTo>
                  <a:pt x="851851" y="388657"/>
                </a:lnTo>
                <a:lnTo>
                  <a:pt x="0" y="3886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72198" y="699429"/>
            <a:ext cx="10743603" cy="177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spc="-13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DOANH THU DỰ TÍNH</a:t>
            </a:r>
          </a:p>
          <a:p>
            <a:pPr algn="ctr">
              <a:lnSpc>
                <a:spcPts val="6480"/>
              </a:lnSpc>
            </a:pPr>
            <a:r>
              <a:rPr lang="en-US" sz="6000" b="1" spc="-13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KHÓA HỌC E-LEARNING </a:t>
            </a:r>
            <a:r>
              <a:rPr lang="en-US" sz="6000" b="1" spc="-131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B2C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948350" y="3184256"/>
            <a:ext cx="5629254" cy="865844"/>
            <a:chOff x="0" y="0"/>
            <a:chExt cx="7505672" cy="115445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154459" cy="115445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55173" y="32414"/>
              <a:ext cx="6050499" cy="1122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Học phí mỗi khóa học </a:t>
              </a:r>
            </a:p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= VND 50k/user/tháng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876013" y="3184256"/>
            <a:ext cx="5598583" cy="865844"/>
            <a:chOff x="0" y="0"/>
            <a:chExt cx="7464777" cy="115445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154459" cy="1154459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414278" y="32414"/>
              <a:ext cx="6050499" cy="1122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Số lượng User cho mỗi khóa học </a:t>
              </a:r>
            </a:p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= 10K Users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13405" y="3184256"/>
            <a:ext cx="5594219" cy="865844"/>
            <a:chOff x="0" y="0"/>
            <a:chExt cx="7458958" cy="11544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154459" cy="11544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408459" y="-26655"/>
              <a:ext cx="6050499" cy="1122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Chắt lọc lại các bài giảng video, chuyển thành khóa học E-Learning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21108" y="4757562"/>
            <a:ext cx="17645783" cy="1986655"/>
            <a:chOff x="0" y="0"/>
            <a:chExt cx="23527711" cy="264887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3527711" cy="2648874"/>
              <a:chOff x="0" y="0"/>
              <a:chExt cx="6204186" cy="6985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3117" y="0"/>
                <a:ext cx="619795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197952" h="698500">
                    <a:moveTo>
                      <a:pt x="6192906" y="363281"/>
                    </a:moveTo>
                    <a:lnTo>
                      <a:pt x="6006033" y="684469"/>
                    </a:lnTo>
                    <a:cubicBezTo>
                      <a:pt x="6000979" y="693156"/>
                      <a:pt x="5991686" y="698500"/>
                      <a:pt x="5981636" y="698500"/>
                    </a:cubicBezTo>
                    <a:lnTo>
                      <a:pt x="216316" y="698500"/>
                    </a:lnTo>
                    <a:cubicBezTo>
                      <a:pt x="206266" y="698500"/>
                      <a:pt x="196974" y="693156"/>
                      <a:pt x="191919" y="684469"/>
                    </a:cubicBezTo>
                    <a:lnTo>
                      <a:pt x="5047" y="363281"/>
                    </a:lnTo>
                    <a:cubicBezTo>
                      <a:pt x="0" y="354608"/>
                      <a:pt x="0" y="343892"/>
                      <a:pt x="5047" y="335219"/>
                    </a:cubicBezTo>
                    <a:lnTo>
                      <a:pt x="191919" y="14031"/>
                    </a:lnTo>
                    <a:cubicBezTo>
                      <a:pt x="196974" y="5344"/>
                      <a:pt x="206266" y="0"/>
                      <a:pt x="216316" y="0"/>
                    </a:cubicBezTo>
                    <a:lnTo>
                      <a:pt x="5981636" y="0"/>
                    </a:lnTo>
                    <a:cubicBezTo>
                      <a:pt x="5991686" y="0"/>
                      <a:pt x="6000979" y="5344"/>
                      <a:pt x="6006033" y="14031"/>
                    </a:cubicBezTo>
                    <a:lnTo>
                      <a:pt x="6192906" y="335219"/>
                    </a:lnTo>
                    <a:cubicBezTo>
                      <a:pt x="6197952" y="343892"/>
                      <a:pt x="6197952" y="354608"/>
                      <a:pt x="6192906" y="3632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ln w="142875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114300" y="-38100"/>
                <a:ext cx="5975586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869630" y="639197"/>
              <a:ext cx="585313" cy="368747"/>
            </a:xfrm>
            <a:custGeom>
              <a:avLst/>
              <a:gdLst/>
              <a:ahLst/>
              <a:cxnLst/>
              <a:rect l="l" t="t" r="r" b="b"/>
              <a:pathLst>
                <a:path w="585313" h="368747">
                  <a:moveTo>
                    <a:pt x="0" y="0"/>
                  </a:moveTo>
                  <a:lnTo>
                    <a:pt x="585314" y="0"/>
                  </a:lnTo>
                  <a:lnTo>
                    <a:pt x="585314" y="368747"/>
                  </a:lnTo>
                  <a:lnTo>
                    <a:pt x="0" y="368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10482" y="296565"/>
              <a:ext cx="4859149" cy="92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03"/>
                </a:lnSpc>
              </a:pPr>
              <a:r>
                <a:rPr lang="en-US" sz="4354" b="1" spc="-95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DOANH THU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981455" y="211529"/>
              <a:ext cx="13637855" cy="105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96"/>
                </a:lnSpc>
                <a:spcBef>
                  <a:spcPct val="0"/>
                </a:spcBef>
              </a:pPr>
              <a:r>
                <a:rPr lang="en-US" sz="4354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10K Users x 50K/user/tháng x 12 tháng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981455" y="1233107"/>
              <a:ext cx="6949304" cy="105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96"/>
                </a:lnSpc>
                <a:spcBef>
                  <a:spcPct val="0"/>
                </a:spcBef>
              </a:pPr>
              <a:r>
                <a:rPr lang="en-US" sz="4354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6,000,000,0000/năm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2257062" y="1144870"/>
              <a:ext cx="4093754" cy="1162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4"/>
                </a:lnSpc>
              </a:pPr>
              <a:r>
                <a:rPr lang="en-US" sz="2438" b="1" spc="-53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Nếu xuất bản </a:t>
              </a:r>
            </a:p>
            <a:p>
              <a:pPr algn="ctr">
                <a:lnSpc>
                  <a:spcPts val="3414"/>
                </a:lnSpc>
                <a:spcBef>
                  <a:spcPct val="0"/>
                </a:spcBef>
              </a:pPr>
              <a:r>
                <a:rPr lang="en-US" sz="2438" b="1" spc="-53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 khóa học/năm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4670006" y="1252157"/>
              <a:ext cx="6949304" cy="948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86"/>
                </a:lnSpc>
                <a:spcBef>
                  <a:spcPct val="0"/>
                </a:spcBef>
              </a:pPr>
              <a:r>
                <a:rPr lang="en-US" sz="3919" b="1">
                  <a:solidFill>
                    <a:srgbClr val="FF313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(6 Tỷ/năm)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21108" y="7324274"/>
            <a:ext cx="17645783" cy="2020118"/>
            <a:chOff x="0" y="0"/>
            <a:chExt cx="23527711" cy="269349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23527711" cy="2693491"/>
              <a:chOff x="0" y="0"/>
              <a:chExt cx="6101415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3117" y="0"/>
                <a:ext cx="609518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095181" h="698500">
                    <a:moveTo>
                      <a:pt x="6090134" y="363281"/>
                    </a:moveTo>
                    <a:lnTo>
                      <a:pt x="5903262" y="684469"/>
                    </a:lnTo>
                    <a:cubicBezTo>
                      <a:pt x="5898208" y="693156"/>
                      <a:pt x="5888915" y="698500"/>
                      <a:pt x="5878865" y="698500"/>
                    </a:cubicBezTo>
                    <a:lnTo>
                      <a:pt x="216316" y="698500"/>
                    </a:lnTo>
                    <a:cubicBezTo>
                      <a:pt x="206266" y="698500"/>
                      <a:pt x="196974" y="693156"/>
                      <a:pt x="191919" y="684469"/>
                    </a:cubicBezTo>
                    <a:lnTo>
                      <a:pt x="5047" y="363281"/>
                    </a:lnTo>
                    <a:cubicBezTo>
                      <a:pt x="0" y="354608"/>
                      <a:pt x="0" y="343892"/>
                      <a:pt x="5047" y="335219"/>
                    </a:cubicBezTo>
                    <a:lnTo>
                      <a:pt x="191919" y="14031"/>
                    </a:lnTo>
                    <a:cubicBezTo>
                      <a:pt x="196974" y="5344"/>
                      <a:pt x="206266" y="0"/>
                      <a:pt x="216316" y="0"/>
                    </a:cubicBezTo>
                    <a:lnTo>
                      <a:pt x="5878865" y="0"/>
                    </a:lnTo>
                    <a:cubicBezTo>
                      <a:pt x="5888915" y="0"/>
                      <a:pt x="5898208" y="5344"/>
                      <a:pt x="5903262" y="14031"/>
                    </a:cubicBezTo>
                    <a:lnTo>
                      <a:pt x="6090134" y="335219"/>
                    </a:lnTo>
                    <a:cubicBezTo>
                      <a:pt x="6095181" y="343892"/>
                      <a:pt x="6095181" y="354608"/>
                      <a:pt x="6090134" y="3632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ln w="142875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38100"/>
                <a:ext cx="5872815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6787350" y="578239"/>
              <a:ext cx="571210" cy="359862"/>
            </a:xfrm>
            <a:custGeom>
              <a:avLst/>
              <a:gdLst/>
              <a:ahLst/>
              <a:cxnLst/>
              <a:rect l="l" t="t" r="r" b="b"/>
              <a:pathLst>
                <a:path w="571210" h="359862">
                  <a:moveTo>
                    <a:pt x="0" y="0"/>
                  </a:moveTo>
                  <a:lnTo>
                    <a:pt x="571209" y="0"/>
                  </a:lnTo>
                  <a:lnTo>
                    <a:pt x="571209" y="359862"/>
                  </a:lnTo>
                  <a:lnTo>
                    <a:pt x="0" y="359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7872384" y="194429"/>
              <a:ext cx="13309235" cy="1031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49"/>
                </a:lnSpc>
                <a:spcBef>
                  <a:spcPct val="0"/>
                </a:spcBef>
              </a:pPr>
              <a:r>
                <a:rPr lang="en-US" sz="4249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10 Khóa học x 6,000,000,000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872384" y="1175295"/>
              <a:ext cx="7674504" cy="1031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49"/>
                </a:lnSpc>
                <a:spcBef>
                  <a:spcPct val="0"/>
                </a:spcBef>
              </a:pPr>
              <a:r>
                <a:rPr lang="en-US" sz="424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60,000,000,0000/năm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045288" y="331378"/>
              <a:ext cx="4742062" cy="890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89"/>
                </a:lnSpc>
              </a:pPr>
              <a:r>
                <a:rPr lang="en-US" sz="4249" b="1" spc="-93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DOANH THU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2010482" y="1158930"/>
              <a:ext cx="4811674" cy="1146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1"/>
                </a:lnSpc>
              </a:pPr>
              <a:r>
                <a:rPr lang="en-US" sz="2379" b="1" spc="-5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Nếu xuất bản &amp; tuyển sinh </a:t>
              </a:r>
            </a:p>
            <a:p>
              <a:pPr algn="ctr">
                <a:lnSpc>
                  <a:spcPts val="3331"/>
                </a:lnSpc>
                <a:spcBef>
                  <a:spcPct val="0"/>
                </a:spcBef>
              </a:pPr>
              <a:r>
                <a:rPr lang="en-US" sz="2379" b="1" spc="-5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đủ 10 khóa học/năm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4527001" y="1216253"/>
              <a:ext cx="6781853" cy="929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54"/>
                </a:lnSpc>
                <a:spcBef>
                  <a:spcPct val="0"/>
                </a:spcBef>
              </a:pPr>
              <a:r>
                <a:rPr lang="en-US" sz="3824" b="1">
                  <a:solidFill>
                    <a:srgbClr val="FF313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(60 Tỷ/năm)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74507" y="-128222"/>
            <a:ext cx="4511381" cy="3876968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74507" y="81714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7733868" y="-4638337"/>
            <a:ext cx="11505516" cy="6594889"/>
            <a:chOff x="0" y="0"/>
            <a:chExt cx="1218611" cy="698500"/>
          </a:xfrm>
        </p:grpSpPr>
        <p:sp>
          <p:nvSpPr>
            <p:cNvPr id="7" name="Freeform 7"/>
            <p:cNvSpPr/>
            <p:nvPr/>
          </p:nvSpPr>
          <p:spPr>
            <a:xfrm>
              <a:off x="7365" y="0"/>
              <a:ext cx="1203881" cy="698500"/>
            </a:xfrm>
            <a:custGeom>
              <a:avLst/>
              <a:gdLst/>
              <a:ahLst/>
              <a:cxnLst/>
              <a:rect l="l" t="t" r="r" b="b"/>
              <a:pathLst>
                <a:path w="1203881" h="698500">
                  <a:moveTo>
                    <a:pt x="1191958" y="382402"/>
                  </a:moveTo>
                  <a:lnTo>
                    <a:pt x="1027334" y="665348"/>
                  </a:lnTo>
                  <a:cubicBezTo>
                    <a:pt x="1015392" y="685873"/>
                    <a:pt x="993437" y="698500"/>
                    <a:pt x="969691" y="698500"/>
                  </a:cubicBezTo>
                  <a:lnTo>
                    <a:pt x="234190" y="698500"/>
                  </a:lnTo>
                  <a:cubicBezTo>
                    <a:pt x="210443" y="698500"/>
                    <a:pt x="188489" y="685873"/>
                    <a:pt x="176547" y="665348"/>
                  </a:cubicBezTo>
                  <a:lnTo>
                    <a:pt x="11923" y="382402"/>
                  </a:lnTo>
                  <a:cubicBezTo>
                    <a:pt x="0" y="361909"/>
                    <a:pt x="0" y="336591"/>
                    <a:pt x="11923" y="316098"/>
                  </a:cubicBezTo>
                  <a:lnTo>
                    <a:pt x="176547" y="33152"/>
                  </a:lnTo>
                  <a:cubicBezTo>
                    <a:pt x="188489" y="12627"/>
                    <a:pt x="210443" y="0"/>
                    <a:pt x="234190" y="0"/>
                  </a:cubicBezTo>
                  <a:lnTo>
                    <a:pt x="969691" y="0"/>
                  </a:lnTo>
                  <a:cubicBezTo>
                    <a:pt x="993437" y="0"/>
                    <a:pt x="1015392" y="12627"/>
                    <a:pt x="1027334" y="33152"/>
                  </a:cubicBezTo>
                  <a:lnTo>
                    <a:pt x="1191958" y="316098"/>
                  </a:lnTo>
                  <a:cubicBezTo>
                    <a:pt x="1203881" y="336591"/>
                    <a:pt x="1203881" y="361909"/>
                    <a:pt x="1191958" y="3824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99001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0" name="Freeform 10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3009892" y="8791097"/>
            <a:ext cx="4511381" cy="387696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77453" y="378201"/>
            <a:ext cx="13533095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spc="-13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 </a:t>
            </a:r>
            <a:r>
              <a:rPr lang="en-US" sz="6000" b="1" spc="-131" dirty="0" err="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Phí</a:t>
            </a:r>
            <a:r>
              <a:rPr lang="en-US" sz="6000" b="1" spc="-13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Khấu</a:t>
            </a:r>
            <a:r>
              <a:rPr lang="en-US" sz="6000" b="1" spc="-13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Hao</a:t>
            </a:r>
            <a:r>
              <a:rPr lang="en-US" sz="6000" b="1" spc="-13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Đầu</a:t>
            </a:r>
            <a:r>
              <a:rPr lang="en-US" sz="6000" b="1" spc="-13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Tư</a:t>
            </a:r>
            <a:endParaRPr lang="en-US" sz="6000" b="1" spc="-131" dirty="0">
              <a:solidFill>
                <a:srgbClr val="8564FB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480"/>
              </a:lnSpc>
            </a:pPr>
            <a:r>
              <a:rPr lang="en-US" sz="6000" b="1" spc="-13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E-learning </a:t>
            </a:r>
            <a:r>
              <a:rPr lang="en-US" sz="6000" b="1" spc="-131" dirty="0" err="1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6000" b="1" spc="-131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smtClean="0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 </a:t>
            </a:r>
            <a:r>
              <a:rPr lang="en-US" sz="6000" b="1" spc="-131" dirty="0" err="1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Năm</a:t>
            </a:r>
            <a:endParaRPr lang="en-US" sz="6000" b="1" spc="-131" dirty="0">
              <a:solidFill>
                <a:srgbClr val="FF3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80819" y="4879413"/>
            <a:ext cx="2445636" cy="264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  <a:spcBef>
                <a:spcPct val="0"/>
              </a:spcBef>
            </a:pPr>
            <a:r>
              <a:rPr lang="en-US" sz="1455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Clarity and Conciseness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377453" y="2679441"/>
            <a:ext cx="13533095" cy="2055610"/>
            <a:chOff x="0" y="0"/>
            <a:chExt cx="18044126" cy="274081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709310"/>
              <a:ext cx="18044126" cy="2031503"/>
              <a:chOff x="0" y="0"/>
              <a:chExt cx="6204186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065" y="0"/>
                <a:ext cx="6196057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196057" h="698500">
                    <a:moveTo>
                      <a:pt x="6189477" y="367545"/>
                    </a:moveTo>
                    <a:lnTo>
                      <a:pt x="6007566" y="680205"/>
                    </a:lnTo>
                    <a:cubicBezTo>
                      <a:pt x="6000976" y="691532"/>
                      <a:pt x="5988860" y="698500"/>
                      <a:pt x="5975755" y="698500"/>
                    </a:cubicBezTo>
                    <a:lnTo>
                      <a:pt x="220302" y="698500"/>
                    </a:lnTo>
                    <a:cubicBezTo>
                      <a:pt x="207197" y="698500"/>
                      <a:pt x="195081" y="691532"/>
                      <a:pt x="188490" y="680205"/>
                    </a:cubicBezTo>
                    <a:lnTo>
                      <a:pt x="6580" y="367545"/>
                    </a:lnTo>
                    <a:cubicBezTo>
                      <a:pt x="0" y="356236"/>
                      <a:pt x="0" y="342264"/>
                      <a:pt x="6580" y="330955"/>
                    </a:cubicBezTo>
                    <a:lnTo>
                      <a:pt x="188490" y="18295"/>
                    </a:lnTo>
                    <a:cubicBezTo>
                      <a:pt x="195081" y="6968"/>
                      <a:pt x="207197" y="0"/>
                      <a:pt x="220302" y="0"/>
                    </a:cubicBezTo>
                    <a:lnTo>
                      <a:pt x="5975755" y="0"/>
                    </a:lnTo>
                    <a:cubicBezTo>
                      <a:pt x="5988860" y="0"/>
                      <a:pt x="6000976" y="6968"/>
                      <a:pt x="6007566" y="18295"/>
                    </a:cubicBezTo>
                    <a:lnTo>
                      <a:pt x="6189477" y="330955"/>
                    </a:lnTo>
                    <a:cubicBezTo>
                      <a:pt x="6196057" y="342264"/>
                      <a:pt x="6196057" y="356236"/>
                      <a:pt x="6189477" y="36754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ln w="142875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38100"/>
                <a:ext cx="5975586" cy="736600"/>
              </a:xfrm>
              <a:prstGeom prst="rect">
                <a:avLst/>
              </a:prstGeom>
            </p:spPr>
            <p:txBody>
              <a:bodyPr lIns="38960" tIns="38960" rIns="38960" bIns="3896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661715" y="1616388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002218" y="1400837"/>
              <a:ext cx="3408159" cy="747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8"/>
                </a:lnSpc>
              </a:pPr>
              <a:r>
                <a:rPr lang="en-US" sz="3609" b="1" spc="-7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Khấu Hao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54039" y="1277012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9,999/120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tháng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696852" y="0"/>
              <a:ext cx="10118571" cy="1209699"/>
              <a:chOff x="0" y="0"/>
              <a:chExt cx="1672610" cy="1999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672610" cy="199965"/>
              </a:xfrm>
              <a:custGeom>
                <a:avLst/>
                <a:gdLst/>
                <a:ahLst/>
                <a:cxnLst/>
                <a:rect l="l" t="t" r="r" b="b"/>
                <a:pathLst>
                  <a:path w="1672610" h="199965">
                    <a:moveTo>
                      <a:pt x="99982" y="0"/>
                    </a:moveTo>
                    <a:lnTo>
                      <a:pt x="1572627" y="0"/>
                    </a:lnTo>
                    <a:cubicBezTo>
                      <a:pt x="1627846" y="0"/>
                      <a:pt x="1672610" y="44764"/>
                      <a:pt x="1672610" y="99982"/>
                    </a:cubicBezTo>
                    <a:lnTo>
                      <a:pt x="1672610" y="99982"/>
                    </a:lnTo>
                    <a:cubicBezTo>
                      <a:pt x="1672610" y="155201"/>
                      <a:pt x="1627846" y="199965"/>
                      <a:pt x="1572627" y="199965"/>
                    </a:cubicBezTo>
                    <a:lnTo>
                      <a:pt x="99982" y="199965"/>
                    </a:lnTo>
                    <a:cubicBezTo>
                      <a:pt x="44764" y="199965"/>
                      <a:pt x="0" y="155201"/>
                      <a:pt x="0" y="99982"/>
                    </a:cubicBezTo>
                    <a:lnTo>
                      <a:pt x="0" y="99982"/>
                    </a:lnTo>
                    <a:cubicBezTo>
                      <a:pt x="0" y="44764"/>
                      <a:pt x="44764" y="0"/>
                      <a:pt x="9998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672610" cy="238064"/>
              </a:xfrm>
              <a:prstGeom prst="rect">
                <a:avLst/>
              </a:prstGeom>
            </p:spPr>
            <p:txBody>
              <a:bodyPr lIns="43661" tIns="43661" rIns="43661" bIns="436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9022063" y="1616388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9783673" y="1277012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83/</a:t>
              </a:r>
              <a:r>
                <a:rPr lang="en-US" sz="3437" b="1" dirty="0" err="1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tháng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55562" y="157073"/>
              <a:ext cx="10681516" cy="834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Đầu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Tư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E-Learning STANDARD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$9,999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77453" y="5143500"/>
            <a:ext cx="13533095" cy="2055610"/>
            <a:chOff x="0" y="0"/>
            <a:chExt cx="18044126" cy="274081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709310"/>
              <a:ext cx="18044126" cy="2031503"/>
              <a:chOff x="0" y="0"/>
              <a:chExt cx="6204186" cy="6985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3493" y="0"/>
                <a:ext cx="61972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197200" h="698500">
                    <a:moveTo>
                      <a:pt x="6191545" y="364974"/>
                    </a:moveTo>
                    <a:lnTo>
                      <a:pt x="6006642" y="682776"/>
                    </a:lnTo>
                    <a:cubicBezTo>
                      <a:pt x="6000978" y="692511"/>
                      <a:pt x="5990564" y="698500"/>
                      <a:pt x="5979301" y="698500"/>
                    </a:cubicBezTo>
                    <a:lnTo>
                      <a:pt x="217899" y="698500"/>
                    </a:lnTo>
                    <a:cubicBezTo>
                      <a:pt x="206636" y="698500"/>
                      <a:pt x="196222" y="692511"/>
                      <a:pt x="190558" y="682776"/>
                    </a:cubicBezTo>
                    <a:lnTo>
                      <a:pt x="5656" y="364974"/>
                    </a:lnTo>
                    <a:cubicBezTo>
                      <a:pt x="0" y="355254"/>
                      <a:pt x="0" y="343246"/>
                      <a:pt x="5656" y="333526"/>
                    </a:cubicBezTo>
                    <a:lnTo>
                      <a:pt x="190558" y="15724"/>
                    </a:lnTo>
                    <a:cubicBezTo>
                      <a:pt x="196222" y="5989"/>
                      <a:pt x="206636" y="0"/>
                      <a:pt x="217899" y="0"/>
                    </a:cubicBezTo>
                    <a:lnTo>
                      <a:pt x="5979301" y="0"/>
                    </a:lnTo>
                    <a:cubicBezTo>
                      <a:pt x="5990564" y="0"/>
                      <a:pt x="6000978" y="5989"/>
                      <a:pt x="6006642" y="15724"/>
                    </a:cubicBezTo>
                    <a:lnTo>
                      <a:pt x="6191545" y="333526"/>
                    </a:lnTo>
                    <a:cubicBezTo>
                      <a:pt x="6197200" y="343246"/>
                      <a:pt x="6197200" y="355254"/>
                      <a:pt x="6191545" y="3649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ln w="142875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14300" y="-38100"/>
                <a:ext cx="5975586" cy="736600"/>
              </a:xfrm>
              <a:prstGeom prst="rect">
                <a:avLst/>
              </a:prstGeom>
            </p:spPr>
            <p:txBody>
              <a:bodyPr lIns="45330" tIns="45330" rIns="45330" bIns="4533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3661715" y="1689629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002218" y="1452617"/>
              <a:ext cx="2659497" cy="747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8"/>
                </a:lnSpc>
              </a:pPr>
              <a:r>
                <a:rPr lang="en-US" sz="3609" b="1" spc="-7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Khấu Hao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454039" y="1329083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19,999/120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tháng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696852" y="0"/>
              <a:ext cx="14416457" cy="1209699"/>
              <a:chOff x="0" y="0"/>
              <a:chExt cx="2383054" cy="19996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383055" cy="199965"/>
              </a:xfrm>
              <a:custGeom>
                <a:avLst/>
                <a:gdLst/>
                <a:ahLst/>
                <a:cxnLst/>
                <a:rect l="l" t="t" r="r" b="b"/>
                <a:pathLst>
                  <a:path w="2383055" h="199965">
                    <a:moveTo>
                      <a:pt x="61541" y="0"/>
                    </a:moveTo>
                    <a:lnTo>
                      <a:pt x="2321514" y="0"/>
                    </a:lnTo>
                    <a:cubicBezTo>
                      <a:pt x="2355502" y="0"/>
                      <a:pt x="2383055" y="27553"/>
                      <a:pt x="2383055" y="61541"/>
                    </a:cubicBezTo>
                    <a:lnTo>
                      <a:pt x="2383055" y="138424"/>
                    </a:lnTo>
                    <a:cubicBezTo>
                      <a:pt x="2383055" y="154745"/>
                      <a:pt x="2376571" y="170399"/>
                      <a:pt x="2365030" y="181940"/>
                    </a:cubicBezTo>
                    <a:cubicBezTo>
                      <a:pt x="2353489" y="193481"/>
                      <a:pt x="2337836" y="199965"/>
                      <a:pt x="2321514" y="199965"/>
                    </a:cubicBezTo>
                    <a:lnTo>
                      <a:pt x="61541" y="199965"/>
                    </a:lnTo>
                    <a:cubicBezTo>
                      <a:pt x="45219" y="199965"/>
                      <a:pt x="29566" y="193481"/>
                      <a:pt x="18025" y="181940"/>
                    </a:cubicBezTo>
                    <a:cubicBezTo>
                      <a:pt x="6484" y="170399"/>
                      <a:pt x="0" y="154745"/>
                      <a:pt x="0" y="138424"/>
                    </a:cubicBezTo>
                    <a:lnTo>
                      <a:pt x="0" y="61541"/>
                    </a:lnTo>
                    <a:cubicBezTo>
                      <a:pt x="0" y="45219"/>
                      <a:pt x="6484" y="29566"/>
                      <a:pt x="18025" y="18025"/>
                    </a:cubicBezTo>
                    <a:cubicBezTo>
                      <a:pt x="29566" y="6484"/>
                      <a:pt x="45219" y="0"/>
                      <a:pt x="6154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383054" cy="238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022063" y="1689629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9783673" y="1329083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167/</a:t>
              </a:r>
              <a:r>
                <a:rPr lang="en-US" sz="3437" b="1" dirty="0" err="1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tháng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55562" y="157073"/>
              <a:ext cx="16281607" cy="834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Đầu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Tư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E-Learning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Edumall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/MOOC STANDARD -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$19,999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377453" y="8295274"/>
            <a:ext cx="13533095" cy="1523627"/>
            <a:chOff x="0" y="0"/>
            <a:chExt cx="6204186" cy="698500"/>
          </a:xfrm>
        </p:grpSpPr>
        <p:sp>
          <p:nvSpPr>
            <p:cNvPr id="44" name="Freeform 44"/>
            <p:cNvSpPr/>
            <p:nvPr/>
          </p:nvSpPr>
          <p:spPr>
            <a:xfrm>
              <a:off x="4065" y="0"/>
              <a:ext cx="6196057" cy="698500"/>
            </a:xfrm>
            <a:custGeom>
              <a:avLst/>
              <a:gdLst/>
              <a:ahLst/>
              <a:cxnLst/>
              <a:rect l="l" t="t" r="r" b="b"/>
              <a:pathLst>
                <a:path w="6196057" h="698500">
                  <a:moveTo>
                    <a:pt x="6189477" y="367545"/>
                  </a:moveTo>
                  <a:lnTo>
                    <a:pt x="6007566" y="680205"/>
                  </a:lnTo>
                  <a:cubicBezTo>
                    <a:pt x="6000976" y="691532"/>
                    <a:pt x="5988860" y="698500"/>
                    <a:pt x="5975755" y="698500"/>
                  </a:cubicBezTo>
                  <a:lnTo>
                    <a:pt x="220302" y="698500"/>
                  </a:lnTo>
                  <a:cubicBezTo>
                    <a:pt x="207197" y="698500"/>
                    <a:pt x="195081" y="691532"/>
                    <a:pt x="188490" y="680205"/>
                  </a:cubicBezTo>
                  <a:lnTo>
                    <a:pt x="6580" y="367545"/>
                  </a:lnTo>
                  <a:cubicBezTo>
                    <a:pt x="0" y="356236"/>
                    <a:pt x="0" y="342264"/>
                    <a:pt x="6580" y="330955"/>
                  </a:cubicBezTo>
                  <a:lnTo>
                    <a:pt x="188490" y="18295"/>
                  </a:lnTo>
                  <a:cubicBezTo>
                    <a:pt x="195081" y="6968"/>
                    <a:pt x="207197" y="0"/>
                    <a:pt x="220302" y="0"/>
                  </a:cubicBezTo>
                  <a:lnTo>
                    <a:pt x="5975755" y="0"/>
                  </a:lnTo>
                  <a:cubicBezTo>
                    <a:pt x="5988860" y="0"/>
                    <a:pt x="6000976" y="6968"/>
                    <a:pt x="6007566" y="18295"/>
                  </a:cubicBezTo>
                  <a:lnTo>
                    <a:pt x="6189477" y="330955"/>
                  </a:lnTo>
                  <a:cubicBezTo>
                    <a:pt x="6196057" y="342264"/>
                    <a:pt x="6196057" y="356236"/>
                    <a:pt x="6189477" y="367545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114300" y="-38100"/>
              <a:ext cx="5975586" cy="736600"/>
            </a:xfrm>
            <a:prstGeom prst="rect">
              <a:avLst/>
            </a:prstGeom>
          </p:spPr>
          <p:txBody>
            <a:bodyPr lIns="45330" tIns="45330" rIns="45330" bIns="4533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5123739" y="9030514"/>
            <a:ext cx="336671" cy="212103"/>
          </a:xfrm>
          <a:custGeom>
            <a:avLst/>
            <a:gdLst/>
            <a:ahLst/>
            <a:cxnLst/>
            <a:rect l="l" t="t" r="r" b="b"/>
            <a:pathLst>
              <a:path w="336671" h="212103">
                <a:moveTo>
                  <a:pt x="0" y="0"/>
                </a:moveTo>
                <a:lnTo>
                  <a:pt x="336671" y="0"/>
                </a:lnTo>
                <a:lnTo>
                  <a:pt x="336671" y="212102"/>
                </a:lnTo>
                <a:lnTo>
                  <a:pt x="0" y="2121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3129116" y="8847992"/>
            <a:ext cx="1994623" cy="56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8"/>
              </a:lnSpc>
            </a:pPr>
            <a:r>
              <a:rPr lang="en-US" sz="3609" b="1" spc="-7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Khấu Hao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685235" y="8764174"/>
            <a:ext cx="3997226" cy="56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2"/>
              </a:lnSpc>
              <a:spcBef>
                <a:spcPct val="0"/>
              </a:spcBef>
            </a:pPr>
            <a:r>
              <a:rPr lang="en-US" sz="3351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 </a:t>
            </a:r>
            <a:r>
              <a:rPr lang="en-US" sz="3351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29,999/120 </a:t>
            </a:r>
            <a:r>
              <a:rPr lang="en-US" sz="3351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tháng</a:t>
            </a:r>
            <a:r>
              <a:rPr lang="en-US" sz="3351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2900092" y="7763292"/>
            <a:ext cx="12259982" cy="907275"/>
            <a:chOff x="0" y="0"/>
            <a:chExt cx="2702116" cy="19996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702116" cy="199965"/>
            </a:xfrm>
            <a:custGeom>
              <a:avLst/>
              <a:gdLst/>
              <a:ahLst/>
              <a:cxnLst/>
              <a:rect l="l" t="t" r="r" b="b"/>
              <a:pathLst>
                <a:path w="2702116" h="199965">
                  <a:moveTo>
                    <a:pt x="63148" y="0"/>
                  </a:moveTo>
                  <a:lnTo>
                    <a:pt x="2638968" y="0"/>
                  </a:lnTo>
                  <a:cubicBezTo>
                    <a:pt x="2655716" y="0"/>
                    <a:pt x="2671778" y="6653"/>
                    <a:pt x="2683620" y="18496"/>
                  </a:cubicBezTo>
                  <a:cubicBezTo>
                    <a:pt x="2695463" y="30338"/>
                    <a:pt x="2702116" y="46400"/>
                    <a:pt x="2702116" y="63148"/>
                  </a:cubicBezTo>
                  <a:lnTo>
                    <a:pt x="2702116" y="136817"/>
                  </a:lnTo>
                  <a:cubicBezTo>
                    <a:pt x="2702116" y="153564"/>
                    <a:pt x="2695463" y="169626"/>
                    <a:pt x="2683620" y="181469"/>
                  </a:cubicBezTo>
                  <a:cubicBezTo>
                    <a:pt x="2671778" y="193311"/>
                    <a:pt x="2655716" y="199965"/>
                    <a:pt x="2638968" y="199965"/>
                  </a:cubicBezTo>
                  <a:lnTo>
                    <a:pt x="63148" y="199965"/>
                  </a:lnTo>
                  <a:cubicBezTo>
                    <a:pt x="28272" y="199965"/>
                    <a:pt x="0" y="171692"/>
                    <a:pt x="0" y="136817"/>
                  </a:cubicBezTo>
                  <a:lnTo>
                    <a:pt x="0" y="63148"/>
                  </a:lnTo>
                  <a:cubicBezTo>
                    <a:pt x="0" y="46400"/>
                    <a:pt x="6653" y="30338"/>
                    <a:pt x="18496" y="18496"/>
                  </a:cubicBezTo>
                  <a:cubicBezTo>
                    <a:pt x="30338" y="6653"/>
                    <a:pt x="46400" y="0"/>
                    <a:pt x="631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2702116" cy="238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Freeform 52"/>
          <p:cNvSpPr/>
          <p:nvPr/>
        </p:nvSpPr>
        <p:spPr>
          <a:xfrm>
            <a:off x="9144000" y="9030514"/>
            <a:ext cx="336671" cy="212103"/>
          </a:xfrm>
          <a:custGeom>
            <a:avLst/>
            <a:gdLst/>
            <a:ahLst/>
            <a:cxnLst/>
            <a:rect l="l" t="t" r="r" b="b"/>
            <a:pathLst>
              <a:path w="336671" h="212103">
                <a:moveTo>
                  <a:pt x="0" y="0"/>
                </a:moveTo>
                <a:lnTo>
                  <a:pt x="336671" y="0"/>
                </a:lnTo>
                <a:lnTo>
                  <a:pt x="336671" y="212102"/>
                </a:lnTo>
                <a:lnTo>
                  <a:pt x="0" y="2121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9715208" y="8724385"/>
            <a:ext cx="3997226" cy="578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  <a:spcBef>
                <a:spcPct val="0"/>
              </a:spcBef>
            </a:pP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 </a:t>
            </a:r>
            <a:r>
              <a:rPr lang="en-US" sz="3437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249/</a:t>
            </a:r>
            <a:r>
              <a:rPr lang="en-US" sz="3437" b="1" dirty="0" err="1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tháng</a:t>
            </a:r>
            <a:r>
              <a:rPr lang="en-US" sz="3437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endParaRPr lang="en-US" sz="3437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319124" y="7845378"/>
            <a:ext cx="1221120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  <a:spcBef>
                <a:spcPct val="0"/>
              </a:spcBef>
            </a:pPr>
            <a:r>
              <a:rPr lang="en-US" sz="343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Đầu</a:t>
            </a: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43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Tư</a:t>
            </a: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E-Learning </a:t>
            </a:r>
            <a:r>
              <a:rPr lang="en-US" sz="343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Edumall</a:t>
            </a: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/MOOC UPPER STANDARD - </a:t>
            </a:r>
            <a:r>
              <a:rPr lang="en-US" sz="3437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$29,999</a:t>
            </a:r>
            <a:endParaRPr lang="en-US" sz="3437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74507" y="-128222"/>
            <a:ext cx="4511381" cy="3876968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74507" y="81714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7733868" y="-4638337"/>
            <a:ext cx="11505516" cy="6594889"/>
            <a:chOff x="0" y="0"/>
            <a:chExt cx="1218611" cy="698500"/>
          </a:xfrm>
        </p:grpSpPr>
        <p:sp>
          <p:nvSpPr>
            <p:cNvPr id="7" name="Freeform 7"/>
            <p:cNvSpPr/>
            <p:nvPr/>
          </p:nvSpPr>
          <p:spPr>
            <a:xfrm>
              <a:off x="7365" y="0"/>
              <a:ext cx="1203881" cy="698500"/>
            </a:xfrm>
            <a:custGeom>
              <a:avLst/>
              <a:gdLst/>
              <a:ahLst/>
              <a:cxnLst/>
              <a:rect l="l" t="t" r="r" b="b"/>
              <a:pathLst>
                <a:path w="1203881" h="698500">
                  <a:moveTo>
                    <a:pt x="1191958" y="382402"/>
                  </a:moveTo>
                  <a:lnTo>
                    <a:pt x="1027334" y="665348"/>
                  </a:lnTo>
                  <a:cubicBezTo>
                    <a:pt x="1015392" y="685873"/>
                    <a:pt x="993437" y="698500"/>
                    <a:pt x="969691" y="698500"/>
                  </a:cubicBezTo>
                  <a:lnTo>
                    <a:pt x="234190" y="698500"/>
                  </a:lnTo>
                  <a:cubicBezTo>
                    <a:pt x="210443" y="698500"/>
                    <a:pt x="188489" y="685873"/>
                    <a:pt x="176547" y="665348"/>
                  </a:cubicBezTo>
                  <a:lnTo>
                    <a:pt x="11923" y="382402"/>
                  </a:lnTo>
                  <a:cubicBezTo>
                    <a:pt x="0" y="361909"/>
                    <a:pt x="0" y="336591"/>
                    <a:pt x="11923" y="316098"/>
                  </a:cubicBezTo>
                  <a:lnTo>
                    <a:pt x="176547" y="33152"/>
                  </a:lnTo>
                  <a:cubicBezTo>
                    <a:pt x="188489" y="12627"/>
                    <a:pt x="210443" y="0"/>
                    <a:pt x="234190" y="0"/>
                  </a:cubicBezTo>
                  <a:lnTo>
                    <a:pt x="969691" y="0"/>
                  </a:lnTo>
                  <a:cubicBezTo>
                    <a:pt x="993437" y="0"/>
                    <a:pt x="1015392" y="12627"/>
                    <a:pt x="1027334" y="33152"/>
                  </a:cubicBezTo>
                  <a:lnTo>
                    <a:pt x="1191958" y="316098"/>
                  </a:lnTo>
                  <a:cubicBezTo>
                    <a:pt x="1203881" y="336591"/>
                    <a:pt x="1203881" y="361909"/>
                    <a:pt x="1191958" y="3824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99001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04336" y="5137302"/>
            <a:ext cx="19696672" cy="8241997"/>
            <a:chOff x="0" y="0"/>
            <a:chExt cx="26262229" cy="10989329"/>
          </a:xfrm>
        </p:grpSpPr>
        <p:sp>
          <p:nvSpPr>
            <p:cNvPr id="10" name="Freeform 10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7999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3009892" y="8791097"/>
            <a:ext cx="4511381" cy="387696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77453" y="378201"/>
            <a:ext cx="13533095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spc="-131" dirty="0" err="1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Tỷ</a:t>
            </a:r>
            <a:r>
              <a:rPr lang="en-US" sz="6000" b="1" spc="-131" dirty="0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Suất</a:t>
            </a:r>
            <a:r>
              <a:rPr lang="en-US" sz="6000" b="1" spc="-131" dirty="0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Sinh</a:t>
            </a:r>
            <a:r>
              <a:rPr lang="en-US" sz="6000" b="1" spc="-131" dirty="0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Lời</a:t>
            </a:r>
            <a:r>
              <a:rPr lang="en-US" sz="6000" b="1" spc="-131" dirty="0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(ROI)</a:t>
            </a:r>
            <a:endParaRPr lang="en-US" sz="6000" b="1" spc="-131" dirty="0">
              <a:solidFill>
                <a:srgbClr val="8564FB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6480"/>
              </a:lnSpc>
            </a:pPr>
            <a:r>
              <a:rPr lang="en-US" sz="6000" b="1" spc="-131" dirty="0" smtClean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E-learning</a:t>
            </a:r>
            <a:r>
              <a:rPr lang="en-US" sz="6000" b="1" spc="-131" dirty="0" smtClean="0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 smtClean="0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Mỗi</a:t>
            </a:r>
            <a:r>
              <a:rPr lang="en-US" sz="6000" b="1" spc="-131" dirty="0" smtClean="0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spc="-131" dirty="0" err="1" smtClean="0">
                <a:solidFill>
                  <a:srgbClr val="FF3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Năm</a:t>
            </a:r>
            <a:endParaRPr lang="en-US" sz="6000" b="1" spc="-131" dirty="0">
              <a:solidFill>
                <a:srgbClr val="FF3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80819" y="4879413"/>
            <a:ext cx="2445636" cy="264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  <a:spcBef>
                <a:spcPct val="0"/>
              </a:spcBef>
            </a:pPr>
            <a:r>
              <a:rPr lang="en-US" sz="1455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Clarity and Conciseness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377453" y="2679441"/>
            <a:ext cx="13533095" cy="2055610"/>
            <a:chOff x="0" y="0"/>
            <a:chExt cx="18044126" cy="274081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709310"/>
              <a:ext cx="18044126" cy="2031503"/>
              <a:chOff x="0" y="0"/>
              <a:chExt cx="6204186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065" y="0"/>
                <a:ext cx="6196057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196057" h="698500">
                    <a:moveTo>
                      <a:pt x="6189477" y="367545"/>
                    </a:moveTo>
                    <a:lnTo>
                      <a:pt x="6007566" y="680205"/>
                    </a:lnTo>
                    <a:cubicBezTo>
                      <a:pt x="6000976" y="691532"/>
                      <a:pt x="5988860" y="698500"/>
                      <a:pt x="5975755" y="698500"/>
                    </a:cubicBezTo>
                    <a:lnTo>
                      <a:pt x="220302" y="698500"/>
                    </a:lnTo>
                    <a:cubicBezTo>
                      <a:pt x="207197" y="698500"/>
                      <a:pt x="195081" y="691532"/>
                      <a:pt x="188490" y="680205"/>
                    </a:cubicBezTo>
                    <a:lnTo>
                      <a:pt x="6580" y="367545"/>
                    </a:lnTo>
                    <a:cubicBezTo>
                      <a:pt x="0" y="356236"/>
                      <a:pt x="0" y="342264"/>
                      <a:pt x="6580" y="330955"/>
                    </a:cubicBezTo>
                    <a:lnTo>
                      <a:pt x="188490" y="18295"/>
                    </a:lnTo>
                    <a:cubicBezTo>
                      <a:pt x="195081" y="6968"/>
                      <a:pt x="207197" y="0"/>
                      <a:pt x="220302" y="0"/>
                    </a:cubicBezTo>
                    <a:lnTo>
                      <a:pt x="5975755" y="0"/>
                    </a:lnTo>
                    <a:cubicBezTo>
                      <a:pt x="5988860" y="0"/>
                      <a:pt x="6000976" y="6968"/>
                      <a:pt x="6007566" y="18295"/>
                    </a:cubicBezTo>
                    <a:lnTo>
                      <a:pt x="6189477" y="330955"/>
                    </a:lnTo>
                    <a:cubicBezTo>
                      <a:pt x="6196057" y="342264"/>
                      <a:pt x="6196057" y="356236"/>
                      <a:pt x="6189477" y="36754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ln w="142875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38100"/>
                <a:ext cx="5975586" cy="736600"/>
              </a:xfrm>
              <a:prstGeom prst="rect">
                <a:avLst/>
              </a:prstGeom>
            </p:spPr>
            <p:txBody>
              <a:bodyPr lIns="38960" tIns="38960" rIns="38960" bIns="3896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661715" y="1616388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002219" y="1400837"/>
              <a:ext cx="3408159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8"/>
                </a:lnSpc>
              </a:pPr>
              <a:r>
                <a:rPr lang="en-US" sz="3609" b="1" spc="-79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ROI</a:t>
              </a:r>
              <a:endParaRPr lang="en-US" sz="3609" b="1" spc="-7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54039" y="1277012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120,000/$ 9,999 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696852" y="0"/>
              <a:ext cx="10118571" cy="1209699"/>
              <a:chOff x="0" y="0"/>
              <a:chExt cx="1672610" cy="1999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672610" cy="199965"/>
              </a:xfrm>
              <a:custGeom>
                <a:avLst/>
                <a:gdLst/>
                <a:ahLst/>
                <a:cxnLst/>
                <a:rect l="l" t="t" r="r" b="b"/>
                <a:pathLst>
                  <a:path w="1672610" h="199965">
                    <a:moveTo>
                      <a:pt x="99982" y="0"/>
                    </a:moveTo>
                    <a:lnTo>
                      <a:pt x="1572627" y="0"/>
                    </a:lnTo>
                    <a:cubicBezTo>
                      <a:pt x="1627846" y="0"/>
                      <a:pt x="1672610" y="44764"/>
                      <a:pt x="1672610" y="99982"/>
                    </a:cubicBezTo>
                    <a:lnTo>
                      <a:pt x="1672610" y="99982"/>
                    </a:lnTo>
                    <a:cubicBezTo>
                      <a:pt x="1672610" y="155201"/>
                      <a:pt x="1627846" y="199965"/>
                      <a:pt x="1572627" y="199965"/>
                    </a:cubicBezTo>
                    <a:lnTo>
                      <a:pt x="99982" y="199965"/>
                    </a:lnTo>
                    <a:cubicBezTo>
                      <a:pt x="44764" y="199965"/>
                      <a:pt x="0" y="155201"/>
                      <a:pt x="0" y="99982"/>
                    </a:cubicBezTo>
                    <a:lnTo>
                      <a:pt x="0" y="99982"/>
                    </a:lnTo>
                    <a:cubicBezTo>
                      <a:pt x="0" y="44764"/>
                      <a:pt x="44764" y="0"/>
                      <a:pt x="9998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672610" cy="238064"/>
              </a:xfrm>
              <a:prstGeom prst="rect">
                <a:avLst/>
              </a:prstGeom>
            </p:spPr>
            <p:txBody>
              <a:bodyPr lIns="43661" tIns="43661" rIns="43661" bIns="436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9534818" y="1616388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0296428" y="1277012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1,200%/</a:t>
              </a:r>
              <a:r>
                <a:rPr lang="en-US" sz="3437" b="1" dirty="0" err="1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năm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55563" y="157073"/>
              <a:ext cx="10681516" cy="834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err="1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Đầu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437" b="1" dirty="0" err="1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Tư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E-Learning STANDARD $9,999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77453" y="5143500"/>
            <a:ext cx="13533095" cy="2055610"/>
            <a:chOff x="0" y="0"/>
            <a:chExt cx="18044126" cy="274081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709310"/>
              <a:ext cx="18044126" cy="2031503"/>
              <a:chOff x="0" y="0"/>
              <a:chExt cx="6204186" cy="6985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3493" y="0"/>
                <a:ext cx="61972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197200" h="698500">
                    <a:moveTo>
                      <a:pt x="6191545" y="364974"/>
                    </a:moveTo>
                    <a:lnTo>
                      <a:pt x="6006642" y="682776"/>
                    </a:lnTo>
                    <a:cubicBezTo>
                      <a:pt x="6000978" y="692511"/>
                      <a:pt x="5990564" y="698500"/>
                      <a:pt x="5979301" y="698500"/>
                    </a:cubicBezTo>
                    <a:lnTo>
                      <a:pt x="217899" y="698500"/>
                    </a:lnTo>
                    <a:cubicBezTo>
                      <a:pt x="206636" y="698500"/>
                      <a:pt x="196222" y="692511"/>
                      <a:pt x="190558" y="682776"/>
                    </a:cubicBezTo>
                    <a:lnTo>
                      <a:pt x="5656" y="364974"/>
                    </a:lnTo>
                    <a:cubicBezTo>
                      <a:pt x="0" y="355254"/>
                      <a:pt x="0" y="343246"/>
                      <a:pt x="5656" y="333526"/>
                    </a:cubicBezTo>
                    <a:lnTo>
                      <a:pt x="190558" y="15724"/>
                    </a:lnTo>
                    <a:cubicBezTo>
                      <a:pt x="196222" y="5989"/>
                      <a:pt x="206636" y="0"/>
                      <a:pt x="217899" y="0"/>
                    </a:cubicBezTo>
                    <a:lnTo>
                      <a:pt x="5979301" y="0"/>
                    </a:lnTo>
                    <a:cubicBezTo>
                      <a:pt x="5990564" y="0"/>
                      <a:pt x="6000978" y="5989"/>
                      <a:pt x="6006642" y="15724"/>
                    </a:cubicBezTo>
                    <a:lnTo>
                      <a:pt x="6191545" y="333526"/>
                    </a:lnTo>
                    <a:cubicBezTo>
                      <a:pt x="6197200" y="343246"/>
                      <a:pt x="6197200" y="355254"/>
                      <a:pt x="6191545" y="3649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ln w="142875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14300" y="-38100"/>
                <a:ext cx="5975586" cy="736600"/>
              </a:xfrm>
              <a:prstGeom prst="rect">
                <a:avLst/>
              </a:prstGeom>
            </p:spPr>
            <p:txBody>
              <a:bodyPr lIns="45330" tIns="45330" rIns="45330" bIns="4533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3661715" y="1689629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002219" y="1452617"/>
              <a:ext cx="2659497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8"/>
                </a:lnSpc>
              </a:pPr>
              <a:r>
                <a:rPr lang="en-US" sz="3609" b="1" spc="-79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ROI</a:t>
              </a:r>
              <a:endParaRPr lang="en-US" sz="3609" b="1" spc="-7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454039" y="1329083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$ 360,000/$ 19,999 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696852" y="0"/>
              <a:ext cx="14416457" cy="1209699"/>
              <a:chOff x="0" y="0"/>
              <a:chExt cx="2383054" cy="19996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383055" cy="199965"/>
              </a:xfrm>
              <a:custGeom>
                <a:avLst/>
                <a:gdLst/>
                <a:ahLst/>
                <a:cxnLst/>
                <a:rect l="l" t="t" r="r" b="b"/>
                <a:pathLst>
                  <a:path w="2383055" h="199965">
                    <a:moveTo>
                      <a:pt x="61541" y="0"/>
                    </a:moveTo>
                    <a:lnTo>
                      <a:pt x="2321514" y="0"/>
                    </a:lnTo>
                    <a:cubicBezTo>
                      <a:pt x="2355502" y="0"/>
                      <a:pt x="2383055" y="27553"/>
                      <a:pt x="2383055" y="61541"/>
                    </a:cubicBezTo>
                    <a:lnTo>
                      <a:pt x="2383055" y="138424"/>
                    </a:lnTo>
                    <a:cubicBezTo>
                      <a:pt x="2383055" y="154745"/>
                      <a:pt x="2376571" y="170399"/>
                      <a:pt x="2365030" y="181940"/>
                    </a:cubicBezTo>
                    <a:cubicBezTo>
                      <a:pt x="2353489" y="193481"/>
                      <a:pt x="2337836" y="199965"/>
                      <a:pt x="2321514" y="199965"/>
                    </a:cubicBezTo>
                    <a:lnTo>
                      <a:pt x="61541" y="199965"/>
                    </a:lnTo>
                    <a:cubicBezTo>
                      <a:pt x="45219" y="199965"/>
                      <a:pt x="29566" y="193481"/>
                      <a:pt x="18025" y="181940"/>
                    </a:cubicBezTo>
                    <a:cubicBezTo>
                      <a:pt x="6484" y="170399"/>
                      <a:pt x="0" y="154745"/>
                      <a:pt x="0" y="138424"/>
                    </a:cubicBezTo>
                    <a:lnTo>
                      <a:pt x="0" y="61541"/>
                    </a:lnTo>
                    <a:cubicBezTo>
                      <a:pt x="0" y="45219"/>
                      <a:pt x="6484" y="29566"/>
                      <a:pt x="18025" y="18025"/>
                    </a:cubicBezTo>
                    <a:cubicBezTo>
                      <a:pt x="29566" y="6484"/>
                      <a:pt x="45219" y="0"/>
                      <a:pt x="6154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383054" cy="238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631662" y="1689629"/>
              <a:ext cx="448895" cy="282804"/>
            </a:xfrm>
            <a:custGeom>
              <a:avLst/>
              <a:gdLst/>
              <a:ahLst/>
              <a:cxnLst/>
              <a:rect l="l" t="t" r="r" b="b"/>
              <a:pathLst>
                <a:path w="448895" h="282804">
                  <a:moveTo>
                    <a:pt x="0" y="0"/>
                  </a:moveTo>
                  <a:lnTo>
                    <a:pt x="448895" y="0"/>
                  </a:lnTo>
                  <a:lnTo>
                    <a:pt x="448895" y="282804"/>
                  </a:lnTo>
                  <a:lnTo>
                    <a:pt x="0" y="28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0393272" y="1329083"/>
              <a:ext cx="5329634" cy="77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1,800%/</a:t>
              </a:r>
              <a:r>
                <a:rPr lang="en-US" sz="3437" b="1" dirty="0" err="1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năm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55562" y="157073"/>
              <a:ext cx="16281607" cy="834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  <a:spcBef>
                  <a:spcPct val="0"/>
                </a:spcBef>
              </a:pP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Đầu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Tư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E-Learning </a:t>
              </a:r>
              <a:r>
                <a:rPr lang="en-US" sz="3437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Edumall</a:t>
              </a:r>
              <a:r>
                <a:rPr lang="en-US" sz="3437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/MOOC STANDARD - </a:t>
              </a:r>
              <a:r>
                <a:rPr lang="en-US" sz="3437" b="1" dirty="0" smtClean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$19,999</a:t>
              </a:r>
              <a:endPara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377453" y="8295274"/>
            <a:ext cx="13533095" cy="1523627"/>
            <a:chOff x="0" y="0"/>
            <a:chExt cx="6204186" cy="698500"/>
          </a:xfrm>
        </p:grpSpPr>
        <p:sp>
          <p:nvSpPr>
            <p:cNvPr id="44" name="Freeform 44"/>
            <p:cNvSpPr/>
            <p:nvPr/>
          </p:nvSpPr>
          <p:spPr>
            <a:xfrm>
              <a:off x="4065" y="0"/>
              <a:ext cx="6196057" cy="698500"/>
            </a:xfrm>
            <a:custGeom>
              <a:avLst/>
              <a:gdLst/>
              <a:ahLst/>
              <a:cxnLst/>
              <a:rect l="l" t="t" r="r" b="b"/>
              <a:pathLst>
                <a:path w="6196057" h="698500">
                  <a:moveTo>
                    <a:pt x="6189477" y="367545"/>
                  </a:moveTo>
                  <a:lnTo>
                    <a:pt x="6007566" y="680205"/>
                  </a:lnTo>
                  <a:cubicBezTo>
                    <a:pt x="6000976" y="691532"/>
                    <a:pt x="5988860" y="698500"/>
                    <a:pt x="5975755" y="698500"/>
                  </a:cubicBezTo>
                  <a:lnTo>
                    <a:pt x="220302" y="698500"/>
                  </a:lnTo>
                  <a:cubicBezTo>
                    <a:pt x="207197" y="698500"/>
                    <a:pt x="195081" y="691532"/>
                    <a:pt x="188490" y="680205"/>
                  </a:cubicBezTo>
                  <a:lnTo>
                    <a:pt x="6580" y="367545"/>
                  </a:lnTo>
                  <a:cubicBezTo>
                    <a:pt x="0" y="356236"/>
                    <a:pt x="0" y="342264"/>
                    <a:pt x="6580" y="330955"/>
                  </a:cubicBezTo>
                  <a:lnTo>
                    <a:pt x="188490" y="18295"/>
                  </a:lnTo>
                  <a:cubicBezTo>
                    <a:pt x="195081" y="6968"/>
                    <a:pt x="207197" y="0"/>
                    <a:pt x="220302" y="0"/>
                  </a:cubicBezTo>
                  <a:lnTo>
                    <a:pt x="5975755" y="0"/>
                  </a:lnTo>
                  <a:cubicBezTo>
                    <a:pt x="5988860" y="0"/>
                    <a:pt x="6000976" y="6968"/>
                    <a:pt x="6007566" y="18295"/>
                  </a:cubicBezTo>
                  <a:lnTo>
                    <a:pt x="6189477" y="330955"/>
                  </a:lnTo>
                  <a:cubicBezTo>
                    <a:pt x="6196057" y="342264"/>
                    <a:pt x="6196057" y="356236"/>
                    <a:pt x="6189477" y="367545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114300" y="-38100"/>
              <a:ext cx="5975586" cy="736600"/>
            </a:xfrm>
            <a:prstGeom prst="rect">
              <a:avLst/>
            </a:prstGeom>
          </p:spPr>
          <p:txBody>
            <a:bodyPr lIns="45330" tIns="45330" rIns="45330" bIns="4533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5123739" y="9030514"/>
            <a:ext cx="336671" cy="212103"/>
          </a:xfrm>
          <a:custGeom>
            <a:avLst/>
            <a:gdLst/>
            <a:ahLst/>
            <a:cxnLst/>
            <a:rect l="l" t="t" r="r" b="b"/>
            <a:pathLst>
              <a:path w="336671" h="212103">
                <a:moveTo>
                  <a:pt x="0" y="0"/>
                </a:moveTo>
                <a:lnTo>
                  <a:pt x="336671" y="0"/>
                </a:lnTo>
                <a:lnTo>
                  <a:pt x="336671" y="212102"/>
                </a:lnTo>
                <a:lnTo>
                  <a:pt x="0" y="2121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3129116" y="8847992"/>
            <a:ext cx="199462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8"/>
              </a:lnSpc>
            </a:pPr>
            <a:r>
              <a:rPr lang="en-US" sz="3609" b="1" spc="-79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ROI</a:t>
            </a:r>
            <a:endParaRPr lang="en-US" sz="3609" b="1" spc="-79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685235" y="8764174"/>
            <a:ext cx="3997226" cy="578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3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$ 600,000/$ 29,999 </a:t>
            </a:r>
            <a:endParaRPr lang="en-US" sz="32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2900092" y="7763292"/>
            <a:ext cx="12259982" cy="907275"/>
            <a:chOff x="0" y="0"/>
            <a:chExt cx="2702116" cy="19996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702116" cy="199965"/>
            </a:xfrm>
            <a:custGeom>
              <a:avLst/>
              <a:gdLst/>
              <a:ahLst/>
              <a:cxnLst/>
              <a:rect l="l" t="t" r="r" b="b"/>
              <a:pathLst>
                <a:path w="2702116" h="199965">
                  <a:moveTo>
                    <a:pt x="63148" y="0"/>
                  </a:moveTo>
                  <a:lnTo>
                    <a:pt x="2638968" y="0"/>
                  </a:lnTo>
                  <a:cubicBezTo>
                    <a:pt x="2655716" y="0"/>
                    <a:pt x="2671778" y="6653"/>
                    <a:pt x="2683620" y="18496"/>
                  </a:cubicBezTo>
                  <a:cubicBezTo>
                    <a:pt x="2695463" y="30338"/>
                    <a:pt x="2702116" y="46400"/>
                    <a:pt x="2702116" y="63148"/>
                  </a:cubicBezTo>
                  <a:lnTo>
                    <a:pt x="2702116" y="136817"/>
                  </a:lnTo>
                  <a:cubicBezTo>
                    <a:pt x="2702116" y="153564"/>
                    <a:pt x="2695463" y="169626"/>
                    <a:pt x="2683620" y="181469"/>
                  </a:cubicBezTo>
                  <a:cubicBezTo>
                    <a:pt x="2671778" y="193311"/>
                    <a:pt x="2655716" y="199965"/>
                    <a:pt x="2638968" y="199965"/>
                  </a:cubicBezTo>
                  <a:lnTo>
                    <a:pt x="63148" y="199965"/>
                  </a:lnTo>
                  <a:cubicBezTo>
                    <a:pt x="28272" y="199965"/>
                    <a:pt x="0" y="171692"/>
                    <a:pt x="0" y="136817"/>
                  </a:cubicBezTo>
                  <a:lnTo>
                    <a:pt x="0" y="63148"/>
                  </a:lnTo>
                  <a:cubicBezTo>
                    <a:pt x="0" y="46400"/>
                    <a:pt x="6653" y="30338"/>
                    <a:pt x="18496" y="18496"/>
                  </a:cubicBezTo>
                  <a:cubicBezTo>
                    <a:pt x="30338" y="6653"/>
                    <a:pt x="46400" y="0"/>
                    <a:pt x="631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2702116" cy="238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Freeform 52"/>
          <p:cNvSpPr/>
          <p:nvPr/>
        </p:nvSpPr>
        <p:spPr>
          <a:xfrm>
            <a:off x="9680966" y="9030514"/>
            <a:ext cx="336671" cy="212103"/>
          </a:xfrm>
          <a:custGeom>
            <a:avLst/>
            <a:gdLst/>
            <a:ahLst/>
            <a:cxnLst/>
            <a:rect l="l" t="t" r="r" b="b"/>
            <a:pathLst>
              <a:path w="336671" h="212103">
                <a:moveTo>
                  <a:pt x="0" y="0"/>
                </a:moveTo>
                <a:lnTo>
                  <a:pt x="336671" y="0"/>
                </a:lnTo>
                <a:lnTo>
                  <a:pt x="336671" y="212102"/>
                </a:lnTo>
                <a:lnTo>
                  <a:pt x="0" y="2121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10252174" y="8724385"/>
            <a:ext cx="3997226" cy="578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3"/>
              </a:lnSpc>
              <a:spcBef>
                <a:spcPct val="0"/>
              </a:spcBef>
            </a:pPr>
            <a:r>
              <a:rPr lang="en-US" sz="3437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3,000%/</a:t>
            </a:r>
            <a:r>
              <a:rPr lang="en-US" sz="3437" b="1" dirty="0" err="1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năm</a:t>
            </a:r>
            <a:endParaRPr lang="en-US" sz="3437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319124" y="7845378"/>
            <a:ext cx="1221120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  <a:spcBef>
                <a:spcPct val="0"/>
              </a:spcBef>
            </a:pPr>
            <a:r>
              <a:rPr lang="en-US" sz="343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Đầu</a:t>
            </a: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43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Tư</a:t>
            </a: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E-Learning </a:t>
            </a:r>
            <a:r>
              <a:rPr lang="en-US" sz="343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Edumall</a:t>
            </a:r>
            <a:r>
              <a:rPr lang="en-US" sz="343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/MOOC UPPER STANDARD - </a:t>
            </a:r>
            <a:r>
              <a:rPr lang="en-US" sz="3437" b="1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$29,999</a:t>
            </a:r>
            <a:endParaRPr lang="en-US" sz="3437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884292" y="0"/>
            <a:ext cx="11403708" cy="11422746"/>
          </a:xfrm>
          <a:custGeom>
            <a:avLst/>
            <a:gdLst/>
            <a:ahLst/>
            <a:cxnLst/>
            <a:rect l="l" t="t" r="r" b="b"/>
            <a:pathLst>
              <a:path w="11403708" h="11422746">
                <a:moveTo>
                  <a:pt x="11403708" y="0"/>
                </a:moveTo>
                <a:lnTo>
                  <a:pt x="0" y="0"/>
                </a:lnTo>
                <a:lnTo>
                  <a:pt x="0" y="11422746"/>
                </a:lnTo>
                <a:lnTo>
                  <a:pt x="11403708" y="11422746"/>
                </a:lnTo>
                <a:lnTo>
                  <a:pt x="11403708" y="0"/>
                </a:lnTo>
                <a:close/>
              </a:path>
            </a:pathLst>
          </a:custGeom>
          <a:blipFill>
            <a:blip r:embed="rId2" cstate="print">
              <a:alphaModFix amt="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32624" y="572452"/>
            <a:ext cx="12022753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5500" b="1" spc="-121" dirty="0">
                <a:solidFill>
                  <a:srgbClr val="8564F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BẢNG GIÁ DỊCH VỤ LMS/E-LEARNING</a:t>
            </a:r>
          </a:p>
        </p:txBody>
      </p:sp>
      <p:sp>
        <p:nvSpPr>
          <p:cNvPr id="4" name="Freeform 4"/>
          <p:cNvSpPr/>
          <p:nvPr/>
        </p:nvSpPr>
        <p:spPr>
          <a:xfrm>
            <a:off x="4747940" y="9096015"/>
            <a:ext cx="336671" cy="212103"/>
          </a:xfrm>
          <a:custGeom>
            <a:avLst/>
            <a:gdLst/>
            <a:ahLst/>
            <a:cxnLst/>
            <a:rect l="l" t="t" r="r" b="b"/>
            <a:pathLst>
              <a:path w="336671" h="212103">
                <a:moveTo>
                  <a:pt x="0" y="0"/>
                </a:moveTo>
                <a:lnTo>
                  <a:pt x="336672" y="0"/>
                </a:lnTo>
                <a:lnTo>
                  <a:pt x="336672" y="212103"/>
                </a:lnTo>
                <a:lnTo>
                  <a:pt x="0" y="2121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68202" y="9096015"/>
            <a:ext cx="336671" cy="212103"/>
          </a:xfrm>
          <a:custGeom>
            <a:avLst/>
            <a:gdLst/>
            <a:ahLst/>
            <a:cxnLst/>
            <a:rect l="l" t="t" r="r" b="b"/>
            <a:pathLst>
              <a:path w="336671" h="212103">
                <a:moveTo>
                  <a:pt x="0" y="0"/>
                </a:moveTo>
                <a:lnTo>
                  <a:pt x="336671" y="0"/>
                </a:lnTo>
                <a:lnTo>
                  <a:pt x="336671" y="212103"/>
                </a:lnTo>
                <a:lnTo>
                  <a:pt x="0" y="2121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08258" y="4287041"/>
            <a:ext cx="364086" cy="364086"/>
          </a:xfrm>
          <a:custGeom>
            <a:avLst/>
            <a:gdLst/>
            <a:ahLst/>
            <a:cxnLst/>
            <a:rect l="l" t="t" r="r" b="b"/>
            <a:pathLst>
              <a:path w="364086" h="364086">
                <a:moveTo>
                  <a:pt x="0" y="0"/>
                </a:moveTo>
                <a:lnTo>
                  <a:pt x="364086" y="0"/>
                </a:lnTo>
                <a:lnTo>
                  <a:pt x="364086" y="364087"/>
                </a:lnTo>
                <a:lnTo>
                  <a:pt x="0" y="3640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06751" y="4295613"/>
            <a:ext cx="364086" cy="364086"/>
          </a:xfrm>
          <a:custGeom>
            <a:avLst/>
            <a:gdLst/>
            <a:ahLst/>
            <a:cxnLst/>
            <a:rect l="l" t="t" r="r" b="b"/>
            <a:pathLst>
              <a:path w="364086" h="364086">
                <a:moveTo>
                  <a:pt x="0" y="0"/>
                </a:moveTo>
                <a:lnTo>
                  <a:pt x="364086" y="0"/>
                </a:lnTo>
                <a:lnTo>
                  <a:pt x="364086" y="364086"/>
                </a:lnTo>
                <a:lnTo>
                  <a:pt x="0" y="3640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73918" y="4287041"/>
            <a:ext cx="364086" cy="364086"/>
          </a:xfrm>
          <a:custGeom>
            <a:avLst/>
            <a:gdLst/>
            <a:ahLst/>
            <a:cxnLst/>
            <a:rect l="l" t="t" r="r" b="b"/>
            <a:pathLst>
              <a:path w="364086" h="364086">
                <a:moveTo>
                  <a:pt x="0" y="0"/>
                </a:moveTo>
                <a:lnTo>
                  <a:pt x="364086" y="0"/>
                </a:lnTo>
                <a:lnTo>
                  <a:pt x="364086" y="364087"/>
                </a:lnTo>
                <a:lnTo>
                  <a:pt x="0" y="3640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20346" y="4295613"/>
            <a:ext cx="364086" cy="364086"/>
          </a:xfrm>
          <a:custGeom>
            <a:avLst/>
            <a:gdLst/>
            <a:ahLst/>
            <a:cxnLst/>
            <a:rect l="l" t="t" r="r" b="b"/>
            <a:pathLst>
              <a:path w="364086" h="364086">
                <a:moveTo>
                  <a:pt x="0" y="0"/>
                </a:moveTo>
                <a:lnTo>
                  <a:pt x="364086" y="0"/>
                </a:lnTo>
                <a:lnTo>
                  <a:pt x="364086" y="364086"/>
                </a:lnTo>
                <a:lnTo>
                  <a:pt x="0" y="3640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831088" y="2049299"/>
            <a:ext cx="16681564" cy="8237701"/>
            <a:chOff x="0" y="0"/>
            <a:chExt cx="4393498" cy="216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3498" cy="2169600"/>
            </a:xfrm>
            <a:custGeom>
              <a:avLst/>
              <a:gdLst/>
              <a:ahLst/>
              <a:cxnLst/>
              <a:rect l="l" t="t" r="r" b="b"/>
              <a:pathLst>
                <a:path w="4393498" h="2169600">
                  <a:moveTo>
                    <a:pt x="0" y="0"/>
                  </a:moveTo>
                  <a:lnTo>
                    <a:pt x="4393498" y="0"/>
                  </a:lnTo>
                  <a:lnTo>
                    <a:pt x="4393498" y="2169600"/>
                  </a:lnTo>
                  <a:lnTo>
                    <a:pt x="0" y="2169600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"/>
                  </a:srgbClr>
                </a:gs>
                <a:gs pos="100000">
                  <a:srgbClr val="5CE1E6">
                    <a:alpha val="1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393498" cy="220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>
            <a:off x="799161" y="2011345"/>
            <a:ext cx="16713491" cy="23812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823730" y="8337329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>
            <a:off x="8491002" y="2049299"/>
            <a:ext cx="0" cy="15545807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4889601" y="2022054"/>
            <a:ext cx="0" cy="15545807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786119" y="3147129"/>
            <a:ext cx="0" cy="1676178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>
            <a:off x="11234083" y="3147129"/>
            <a:ext cx="0" cy="15545807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H="1">
            <a:off x="13977283" y="3147129"/>
            <a:ext cx="0" cy="15545807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954493" y="4196784"/>
            <a:ext cx="6847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4493" y="5137854"/>
            <a:ext cx="6847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4493" y="5945574"/>
            <a:ext cx="6847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4493" y="6793299"/>
            <a:ext cx="6847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4493" y="7621974"/>
            <a:ext cx="6847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4493" y="8600376"/>
            <a:ext cx="6847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4100" y="3331684"/>
            <a:ext cx="96201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86119" y="3331684"/>
            <a:ext cx="3127295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TÍNH NĂNG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26654" y="3331684"/>
            <a:ext cx="3127295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STANDARD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371594" y="3331684"/>
            <a:ext cx="3127295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STANDARD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60393" y="3155471"/>
            <a:ext cx="3127295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UPPER </a:t>
            </a:r>
          </a:p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STANDARD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87688" y="3331684"/>
            <a:ext cx="3127295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 spc="-65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ADVANCED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23923" y="2306612"/>
            <a:ext cx="7878905" cy="52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3199" b="1" spc="-7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Sàn Thương Mại Điện Tử Giáo Dục  (MOOC)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99126" y="2306612"/>
            <a:ext cx="3601401" cy="52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3199" b="1" spc="-7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LMS/E-Learning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09944" y="4069149"/>
            <a:ext cx="3127295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Web E-Learning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có</a:t>
            </a:r>
            <a:r>
              <a:rPr lang="en-US" sz="2200" b="1" spc="14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 </a:t>
            </a:r>
            <a:r>
              <a:rPr lang="en-US" sz="2200" b="1" spc="14" smtClean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490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plugins</a:t>
            </a: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tư</a:t>
            </a: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̀ MOODLE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909944" y="5154999"/>
            <a:ext cx="3127295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Trang</a:t>
            </a: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ghi</a:t>
            </a: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danh</a:t>
            </a: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khóa</a:t>
            </a:r>
            <a:r>
              <a:rPr lang="en-US" sz="2200" b="1" spc="14" dirty="0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 </a:t>
            </a:r>
            <a:r>
              <a:rPr lang="en-US" sz="2200" b="1" spc="14" dirty="0" err="1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học</a:t>
            </a:r>
            <a:endParaRPr lang="en-US" sz="2200" b="1" spc="14" dirty="0">
              <a:solidFill>
                <a:srgbClr val="000000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909944" y="5983674"/>
            <a:ext cx="3127295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200" b="1" spc="14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Danh mục khóa học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909944" y="6659949"/>
            <a:ext cx="3127295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200" b="1" spc="14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Đánh giá khóa học</a:t>
            </a:r>
          </a:p>
          <a:p>
            <a:pPr algn="l">
              <a:lnSpc>
                <a:spcPts val="2520"/>
              </a:lnSpc>
            </a:pPr>
            <a:r>
              <a:rPr lang="en-US" sz="2200" b="1" spc="14">
                <a:solidFill>
                  <a:srgbClr val="000000"/>
                </a:solidFill>
                <a:latin typeface="+mj-lt"/>
                <a:ea typeface="Arimo"/>
                <a:cs typeface="Arimo"/>
                <a:sym typeface="Arimo"/>
              </a:rPr>
              <a:t>(Review)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33756" y="7650549"/>
            <a:ext cx="3127295" cy="34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200" b="1" spc="16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GIÁ GỐC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909944" y="8594343"/>
            <a:ext cx="312729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200" b="1" spc="20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GIẢM </a:t>
            </a:r>
            <a:r>
              <a:rPr lang="en-US" sz="2200" b="1" spc="20" dirty="0">
                <a:solidFill>
                  <a:srgbClr val="FF3131"/>
                </a:solidFill>
                <a:latin typeface="+mj-lt"/>
                <a:ea typeface="Arimo Bold"/>
                <a:cs typeface="Arimo Bold"/>
                <a:sym typeface="Arimo Bold"/>
              </a:rPr>
              <a:t>ĐẾN </a:t>
            </a:r>
            <a:r>
              <a:rPr lang="en-US" sz="2200" b="1" spc="20" dirty="0" smtClean="0">
                <a:solidFill>
                  <a:srgbClr val="FF3131"/>
                </a:solidFill>
                <a:latin typeface="+mj-lt"/>
                <a:ea typeface="Arimo Bold"/>
                <a:cs typeface="Arimo Bold"/>
                <a:sym typeface="Arimo Bold"/>
              </a:rPr>
              <a:t>20</a:t>
            </a:r>
            <a:r>
              <a:rPr lang="en-US" sz="2200" b="1" spc="20" dirty="0">
                <a:solidFill>
                  <a:srgbClr val="FF3131"/>
                </a:solidFill>
                <a:latin typeface="+mj-lt"/>
                <a:ea typeface="Arimo Bold"/>
                <a:cs typeface="Arimo Bold"/>
                <a:sym typeface="Arimo Bold"/>
              </a:rPr>
              <a:t>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26654" y="5080704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Tiêu</a:t>
            </a:r>
            <a:r>
              <a:rPr lang="en-US" sz="2600" b="1" spc="-5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00" b="1" spc="-57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Chuẩn</a:t>
            </a:r>
            <a:endParaRPr lang="en-US" sz="2600" b="1" spc="-57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5126654" y="5781172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_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126654" y="7569777"/>
            <a:ext cx="312729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5126654" y="8551642"/>
            <a:ext cx="312729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339674" y="5052129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CAO CẤP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810089" y="7569777"/>
            <a:ext cx="22503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8339674" y="8545260"/>
            <a:ext cx="27207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5677672" y="6835855"/>
            <a:ext cx="364086" cy="364086"/>
          </a:xfrm>
          <a:custGeom>
            <a:avLst/>
            <a:gdLst/>
            <a:ahLst/>
            <a:cxnLst/>
            <a:rect l="l" t="t" r="r" b="b"/>
            <a:pathLst>
              <a:path w="364086" h="364086">
                <a:moveTo>
                  <a:pt x="0" y="0"/>
                </a:moveTo>
                <a:lnTo>
                  <a:pt x="364086" y="0"/>
                </a:lnTo>
                <a:lnTo>
                  <a:pt x="364086" y="364086"/>
                </a:lnTo>
                <a:lnTo>
                  <a:pt x="0" y="3640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11234083" y="5052129"/>
            <a:ext cx="2743200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CAO CẤP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642230" y="5052129"/>
            <a:ext cx="2392624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CAO CẤP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209144" y="5938688"/>
            <a:ext cx="2743200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Tiêu chuẩn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642230" y="5938688"/>
            <a:ext cx="2392624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CAO CẤP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30809" y="7550727"/>
            <a:ext cx="22503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1060393" y="8524557"/>
            <a:ext cx="27207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5007871" y="7564824"/>
            <a:ext cx="22503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4537455" y="8513542"/>
            <a:ext cx="27207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7"/>
              </a:lnSpc>
            </a:pPr>
            <a:r>
              <a:rPr lang="en-US" sz="3599" b="1" spc="-79" dirty="0" smtClean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</a:t>
            </a:r>
            <a:endParaRPr lang="en-US" sz="3599" b="1" spc="-79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56" name="AutoShape 56"/>
          <p:cNvSpPr/>
          <p:nvPr/>
        </p:nvSpPr>
        <p:spPr>
          <a:xfrm flipH="1">
            <a:off x="831088" y="7450714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7" name="AutoShape 57"/>
          <p:cNvSpPr/>
          <p:nvPr/>
        </p:nvSpPr>
        <p:spPr>
          <a:xfrm flipH="1">
            <a:off x="838446" y="6564100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8" name="AutoShape 58"/>
          <p:cNvSpPr/>
          <p:nvPr/>
        </p:nvSpPr>
        <p:spPr>
          <a:xfrm flipH="1">
            <a:off x="845804" y="5677485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9" name="AutoShape 59"/>
          <p:cNvSpPr/>
          <p:nvPr/>
        </p:nvSpPr>
        <p:spPr>
          <a:xfrm flipH="1">
            <a:off x="845804" y="4866391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0" name="AutoShape 60"/>
          <p:cNvSpPr/>
          <p:nvPr/>
        </p:nvSpPr>
        <p:spPr>
          <a:xfrm flipH="1" flipV="1">
            <a:off x="845838" y="3117371"/>
            <a:ext cx="16688888" cy="5945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1" name="AutoShape 61"/>
          <p:cNvSpPr/>
          <p:nvPr/>
        </p:nvSpPr>
        <p:spPr>
          <a:xfrm flipH="1" flipV="1">
            <a:off x="823738" y="4020341"/>
            <a:ext cx="16688888" cy="5945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2" name="AutoShape 62"/>
          <p:cNvSpPr/>
          <p:nvPr/>
        </p:nvSpPr>
        <p:spPr>
          <a:xfrm flipH="1" flipV="1">
            <a:off x="775348" y="2011345"/>
            <a:ext cx="0" cy="16713508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3" name="AutoShape 63"/>
          <p:cNvSpPr/>
          <p:nvPr/>
        </p:nvSpPr>
        <p:spPr>
          <a:xfrm>
            <a:off x="17512652" y="1995748"/>
            <a:ext cx="0" cy="16713508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64" name="Group 64"/>
          <p:cNvGrpSpPr/>
          <p:nvPr/>
        </p:nvGrpSpPr>
        <p:grpSpPr>
          <a:xfrm>
            <a:off x="-8372893" y="-4607356"/>
            <a:ext cx="11505516" cy="6594889"/>
            <a:chOff x="0" y="0"/>
            <a:chExt cx="1218611" cy="698500"/>
          </a:xfrm>
        </p:grpSpPr>
        <p:sp>
          <p:nvSpPr>
            <p:cNvPr id="65" name="Freeform 65"/>
            <p:cNvSpPr/>
            <p:nvPr/>
          </p:nvSpPr>
          <p:spPr>
            <a:xfrm>
              <a:off x="7365" y="0"/>
              <a:ext cx="1203881" cy="698500"/>
            </a:xfrm>
            <a:custGeom>
              <a:avLst/>
              <a:gdLst/>
              <a:ahLst/>
              <a:cxnLst/>
              <a:rect l="l" t="t" r="r" b="b"/>
              <a:pathLst>
                <a:path w="1203881" h="698500">
                  <a:moveTo>
                    <a:pt x="1191958" y="382402"/>
                  </a:moveTo>
                  <a:lnTo>
                    <a:pt x="1027334" y="665348"/>
                  </a:lnTo>
                  <a:cubicBezTo>
                    <a:pt x="1015392" y="685873"/>
                    <a:pt x="993437" y="698500"/>
                    <a:pt x="969691" y="698500"/>
                  </a:cubicBezTo>
                  <a:lnTo>
                    <a:pt x="234190" y="698500"/>
                  </a:lnTo>
                  <a:cubicBezTo>
                    <a:pt x="210443" y="698500"/>
                    <a:pt x="188489" y="685873"/>
                    <a:pt x="176547" y="665348"/>
                  </a:cubicBezTo>
                  <a:lnTo>
                    <a:pt x="11923" y="382402"/>
                  </a:lnTo>
                  <a:cubicBezTo>
                    <a:pt x="0" y="361909"/>
                    <a:pt x="0" y="336591"/>
                    <a:pt x="11923" y="316098"/>
                  </a:cubicBezTo>
                  <a:lnTo>
                    <a:pt x="176547" y="33152"/>
                  </a:lnTo>
                  <a:cubicBezTo>
                    <a:pt x="188489" y="12627"/>
                    <a:pt x="210443" y="0"/>
                    <a:pt x="234190" y="0"/>
                  </a:cubicBezTo>
                  <a:lnTo>
                    <a:pt x="969691" y="0"/>
                  </a:lnTo>
                  <a:cubicBezTo>
                    <a:pt x="993437" y="0"/>
                    <a:pt x="1015392" y="12627"/>
                    <a:pt x="1027334" y="33152"/>
                  </a:cubicBezTo>
                  <a:lnTo>
                    <a:pt x="1191958" y="316098"/>
                  </a:lnTo>
                  <a:cubicBezTo>
                    <a:pt x="1203881" y="336591"/>
                    <a:pt x="1203881" y="361909"/>
                    <a:pt x="1191958" y="3824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6" name="TextBox 66"/>
            <p:cNvSpPr txBox="1"/>
            <p:nvPr/>
          </p:nvSpPr>
          <p:spPr>
            <a:xfrm>
              <a:off x="114300" y="-38100"/>
              <a:ext cx="99001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16574507" y="81714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8" name="Group 68"/>
          <p:cNvGrpSpPr/>
          <p:nvPr/>
        </p:nvGrpSpPr>
        <p:grpSpPr>
          <a:xfrm rot="-10800000">
            <a:off x="-3146941" y="-1121340"/>
            <a:ext cx="4511381" cy="3876968"/>
            <a:chOff x="0" y="0"/>
            <a:chExt cx="812800" cy="698500"/>
          </a:xfrm>
        </p:grpSpPr>
        <p:sp>
          <p:nvSpPr>
            <p:cNvPr id="69" name="Freeform 69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 flipH="1">
            <a:off x="812954" y="9331931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72" name="TextBox 72"/>
          <p:cNvSpPr txBox="1"/>
          <p:nvPr/>
        </p:nvSpPr>
        <p:spPr>
          <a:xfrm>
            <a:off x="5126654" y="6689629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_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8339674" y="5781172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_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339674" y="6664112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_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0995996" y="6664112"/>
            <a:ext cx="3127295" cy="42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b="1" spc="-5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_</a:t>
            </a:r>
          </a:p>
        </p:txBody>
      </p:sp>
      <p:sp>
        <p:nvSpPr>
          <p:cNvPr id="76" name="AutoShape 76"/>
          <p:cNvSpPr/>
          <p:nvPr/>
        </p:nvSpPr>
        <p:spPr>
          <a:xfrm flipH="1">
            <a:off x="760412" y="10112981"/>
            <a:ext cx="16688922" cy="0"/>
          </a:xfrm>
          <a:prstGeom prst="line">
            <a:avLst/>
          </a:prstGeom>
          <a:ln w="47625" cap="flat">
            <a:gradFill>
              <a:gsLst>
                <a:gs pos="0">
                  <a:srgbClr val="8C52FF">
                    <a:alpha val="50000"/>
                  </a:srgbClr>
                </a:gs>
                <a:gs pos="100000">
                  <a:srgbClr val="5CE1E6">
                    <a:alpha val="5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77" name="Google Shape;249;p35"/>
          <p:cNvSpPr txBox="1">
            <a:spLocks/>
          </p:cNvSpPr>
          <p:nvPr/>
        </p:nvSpPr>
        <p:spPr>
          <a:xfrm>
            <a:off x="838200" y="9334500"/>
            <a:ext cx="16687800" cy="7032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Note: chi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phí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này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sử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dụng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Elearning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trọn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đời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cơ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nhận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$200K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từ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Inter" charset="0"/>
              </a:rPr>
              <a:t> Google Cloud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Int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1165</Words>
  <Application>Microsoft Office PowerPoint</Application>
  <PresentationFormat>Custom</PresentationFormat>
  <Paragraphs>223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Arimo Bold</vt:lpstr>
      <vt:lpstr>Inter</vt:lpstr>
      <vt:lpstr>Calibri (MS)</vt:lpstr>
      <vt:lpstr>Telegraf Bold</vt:lpstr>
      <vt:lpstr>Calibri</vt:lpstr>
      <vt:lpstr>Arial</vt:lpstr>
      <vt:lpstr>Calibri (MS) Bold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thuyết trình ABS Technology FINAL 28 Feb 2025</dc:title>
  <dc:creator>BILL NGUYEN</dc:creator>
  <cp:lastModifiedBy>ASUS</cp:lastModifiedBy>
  <cp:revision>57</cp:revision>
  <dcterms:created xsi:type="dcterms:W3CDTF">2006-08-16T00:00:00Z</dcterms:created>
  <dcterms:modified xsi:type="dcterms:W3CDTF">2026-01-17T22:49:58Z</dcterms:modified>
  <dc:identifier>DAGgMtiW9cI</dc:identifier>
</cp:coreProperties>
</file>